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18: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holy children  of good men offered sacrifice in secret,And with one consent they took upon themselves the covenant of the  divine law,That  they would partake alike in the same good things and the same perils;The fathers already leading the sacred songs of prai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re sounded back in discord the cry of the enemies, And a piteous voice of lamentation for children was borne abro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ervant along with master punished with a like just doom,And commoner suffering the same as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a, all the people  together, under one form of death,Had with them  corpses without number;For the living were not sufficient even to bury them,Since at a single  stroke their  nobler offspring was consum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ile they were disbelieving all things by reason of the enchantments,Upon the destruction of the firstborn they confessed the people to be God’s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hile peaceful silence enwrapped all things,And night in her own swiftness was in mid cour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ne all-powerful word leaped from heaven out of  the  royal  throne,A stern warrior, into the midst of the  doomed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aring as a sharp sword thine unfeigned commandment;And standing it filled all things with death;And while it touched the heaven it trode upon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forthwith apparitions in dreams terribly troubled them,And fears came upon them unlooked f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ach,  one thrown here half dead, another there,Made manifest wherefore he was d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for thy holy ones there was great light;And the Egyptians,  hearing their voice but seeing not their form,Counted it a happy thing that they too had suff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dreams, perturbing them, did foreshew this,That they might not perish without knowing why they were afflic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t  befell the righteous also to make trial of death,And a multitude were stricken in the wilderness:Howbeit the wrath endured not for lo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 blameless man hasted to be their champion:Bringing the weapon of his own ministry,Even  prayer and the propitiation of incense,He withstood the indignation, and set an end to the calamity,Shewing that he was thy serv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overcame the  anger,Not by strength of body, not by efficacy of weapons;But  by word did he subdue  the minister of punishment,By bringing to remembrance oaths and covenants made with the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when the dead were already fallen in heaps one upon another,Standing between he stopped the advancing  wrath,And  cut off the way to the liv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upon his  long high-priestly  robe was the whole world,And the glories of the fathers were  upon the graving of the four rows of  precious stones,And thy majesty was  upon the diadem of his h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hese the destroyer gave place, and these  the people  feared;For it was enough only to make trial of the wr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for that they do not hurt them now,  though wronged by them  before, they are thankful;And because they had been at variance with them,  they made supplication 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as thou didst provide for thy people  a burning pillar of fire,To be a guide for their  unknown journey,And withal a  kindly sun for their   proud exi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ll did  the Egyptians deserve to be deprived of light and imprisoned by darkness,They who had kept in close ward thy sons,Through whom the incorruptible light of the law was to be given to  the race of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ey had taken counsel to slay the babes of the holy ones,And when a single child had been cast forth and saved  to convict them of their sin, Thou tookest away from them their multitude of children,And destroyedst all their host  together in a mighty fl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at night were our fathers made aware beforehand,That, having sure knowledge, they might be cheered by the oaths which they had trus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by thy people was expected salvation of the righteous and destruction of the enem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as thou didst take vengeance on the adversaries, By the same means, calling us unto thyself, thou didst glorify u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2026-06-15T08:07:41Z</dcterms:created>
  <dcterms:modified xsi:type="dcterms:W3CDTF">2026-06-15T08:07:41Z</dcterms:modified>
  <dc:title>Bible.com.au: WISDOM 18:1-25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