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13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ven if no troublous thing affrighted them,Yet, scared with the creepings of vermin and hissings of serp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erished  for very trembling,Refusing even to look on the air, which could on no side be escap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ickedness, condemned by a witness within, is a coward thing,And, being pressed hard by conscience, always  forecasteth the worst l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fear is nothing else but a surrender of the succours which reason offer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rom within the heart  the expectation of them  being lessMaketh of greater account the ignorance of the cause that bringeth the tor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all through the night which was powerless indeed,And which came upon them out of the recesses of powerless Hades,All  sleeping the same sl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ere haunted by monstrous apparitions,And now were paralysed by their soul’s surrendering;For fear sudden and unlooked for  came upo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every man,  whosoever it might be, sinking down  in his place,Was kept in ward shut up in that prison which was barred not with i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hether he were a husbandman, or a shepherd,Or a labourer whose toils were in the wilderness,He was overtaken, and endured that inevitable necessity,For with one chain of darkness were they all b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ther there were a whistling wind,Or a melodious noise of birds among the spreading branches,Or a measured fall of water running viole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great are thy judgements, and hard to  interpret;Therefore souls undisciplined went ast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a harsh crashing of rocks hurled down,Or the swift course of animals bounding along unseen,Or the voice of wild beasts harshly roaring,Or an echo rebounding from  the hollows of the mountains,All these things  paralysed them with terr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whole world beside  was enlightened with clear light,And was occupied with unhindered work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over them alone was spread a heavy night,An image of the darkness that should afterward receive them;But yet heavier than darkness were they unto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hen lawless men had supposed that they held a holy nation in their power,They, themselves,  prisoners of darkness, and bound in the fetters of a long night,Close kept beneath their roofs,Lay exiled from the eternal provid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ile they thought that they were unseen in their  secret sins,They were  sundered one from another by a dark curtain of forgetfulness,Stricken with terrible awe, and sore troubled by spectral for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neither did  the dark recesses that held them guard them from fears,But sounds  rushing down rang around them,And phantoms appeared, cheerless with unsmiling f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 force of fire prevailed to give them  light,Neither were the brightest flames of the stars strong enough to illumine that gloomy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ly there appeared to them the glimmering of a fire self-kindled, full of fear;And in terror they deemed the things which they sawTo be worse than that sight, on which they could not ga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lay helpless,  made the sport of magic art,And a shameful rebuke of their vaunts of under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y that promised to drive away terrors and troublings from a sick soul,These were themselves  sick with a ludicrous fearfulnes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2026-06-17T12:01:34Z</dcterms:created>
  <dcterms:modified xsi:type="dcterms:W3CDTF">2026-06-17T12:01:34Z</dcterms:modified>
  <dc:title>Bible.com.au: WISDOM 17:1-21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