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4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6: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m verily the bites of locusts and flies did slay,And there was not found a healing for their life,Because they were worthy to be punished by such as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y sons not the very teeth of venomous dragons overcame,For thy mercy passed by where they were, and heal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were  bitten, to put them in remembrance of thine oracles;And were quickly saved, lest, falling into deep forgetfulness,They should become  unable to be  roused by thy benefic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f a truth it was neither herb nor mollifying plaister that cured them,But thy word, O Lord, which healeth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ou hast authority over life and death,And thou leadest down to the gates of Hades, and leadest up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ough a man may  slay by his  wickedness,Yet the spirit that is gone forth he turneth not again,Neither giveth release to the soul that Hades  hath recei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y hand it is not possible to escap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ungodly men,  refusing to know thee, were scourged in the strength of thine arm,Pursued with strange rains and hails and showers inexorable,And utterly consumed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hat was most marvellous of all, In the water which quencheth all things the fire wrought yet more mightily;For the world fighteth for the righteo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t one time the flame lost its fierceness,That it might not burn up the creatures sent against the ungodly,But that these  themselves as they looked might  see that they were chased through the judgement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cause were these men  worthily punished through creatures  like those which they worship, And tormented through a multitude of ver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t another time even in the midst of water it burneth above the power of fire,That it may destroy the  fruits of an unrighteou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whereof thou gavest thy people angels’ food to eat,And bread ready for their use  didst thou provide for them from heaven without their  toil,Bread  having the virtue of every pleasant savour,And agreeing to every tas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y  nature manifested thy sweetness toward thy  children;While that bread,  ministering to the desire of the eater,Tempered itself according to every man’s cho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now and ice endured fire, and melted not,That men  might know that fire was destroying the fruits of the enemies,Burning in the hail and flashing in the r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this element  again, in order that righteous men may be nourished,Hath even forgotten its own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creation, ministering to thee its maker,Straineth its force against the unrighteous, for punishment,And slackeneth it in behalf of them that trust in thee, for benefic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at that time also, converting itself into all forms,It ministered to thine all-nourishing bounty,According to the desire of them that  made suppl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thy sons, whom thou lovedst, O Lord, might learnThat it is not the  growth of the earth’s  fruits that nourisheth a man,But that thy word preserveth them that trust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at which was not marred by fire,When it was simply warmed by a faint sunbeam melted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it might be known that we  must rise before the sun to give thee thanks,And must plead with thee at the dawning of the l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ead of which punishment, thou, bestowing benefits on thy people,Preparedst quails for food,Food of   rare taste, to satisfy  the desire of their  appet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hope of the unthankful shall melt as the winter’s hoar frost,And shall flow away as water that hath no 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the end that  thine enemies, desiring food,Might for the hideousness of the creatures  sent among themLoathe even the necessary appetite;But these, thy people,  having for a short space suffered want,Might even partake of food of   rare tas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needful that upon those should come inexorable want in their tyrannous dealing,But that to these it should only be shewed how their enemies were tormen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when terrible raging of wild beasts came upon  thy people,And they were perishing by the bites of crooked serpents,Thy wrath continued not to the uttermo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for admonition were they troubled for a short space,Having a token of salvation,To put them in remembrance of the commandment of thy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 that turned toward it was not saved because of that which was beheld,But because of thee, the Saviour of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and in this didst thou persuade our enemies,That thou art he that delivereth out of every evil.]]></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2026-06-18T02:07:42Z</dcterms:created>
  <dcterms:modified xsi:type="dcterms:W3CDTF">2026-06-18T02:07:42Z</dcterms:modified>
  <dc:title>Bible.com.au: WISDOM 16:1-29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