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48424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ISDOM 15:1-19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ou, our God, art gracious and true,Longsuffering, and in mercy ordering all things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even if we sin, we are thine, knowing thy dominion;But we shall not sin, knowing that we have been accounted thine: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o be acquainted with thee is  perfect righteousness,And to know thy dominion is the root of immortality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neither were we led astray by any evil device of men’s art,Nor yet by painters’ fruitless labour,A form stained with varied colours;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sight whereof leadeth fools into  lust:Their  desire is for the breathless form of a dead imag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overs of evil things, and worthy of such hopes as these,Are both they that do, and they that desire, and they that worship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potter, kneading soft earth,Laboriously mouldeth each several vessel  for our service:Nay, out of the same clay doth he fashionBoth the vessels that minister to clean uses, and those of a contrary sort,All in like manner;But what shall be the use of each vessel  of either sort,The  craftsman himself  is the judge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lso, labouring to an evil end, he mouldeth a vain god out of the same clay,He who, having but a little before been made of earth,After a short space goeth his way to the earth  out of which he was taken,When he is required to render back the  soul which was lent him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beit he hath anxious care,Not because his powers must fail,Nor because his span of life is short;But he matcheth himself against goldsmiths and  silversmiths,And he imitateth moulders in  brass,And esteemeth it glory that he mouldeth counterfeit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heart is ashes,And his hope of less value than earth,And his life of less honour than clay: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he was ignorant of him that moulded him,And of him that inspired into him  an active  soul,And breathed into him a vital spiri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 he accounted our very  life to be a  plaything,And our  lifetime a gainful  fair;For, saith he, one must get gain whence one can, though it be by evil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man beyond all others knoweth that he sinneth,Out of earthy matter making brittle vessels and graven imag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most foolish  were  they all, and  of feebler soul than a babe,The enemies of thy people, who oppressed them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cause they even accounted all the idols of the nations to be  gods;Which have neither the use of eyes for seeing,Nor nostrils for drawing breath,Nor ears to hear,Nor fingers for handling,And their feet are helpless for walk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man made them,And one whose own spirit is borrowed moulded them;For no one hath power, being  a man, to mould a god like unto himself,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, being mortal, he maketh a dead thing by the work of lawless hands;For he is better than the objects of his worship, Forasmuch as he indeed had life, but they neve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a, and the creatures that are most hateful do they worship, For, being compared as to want of sense, these are worse than all others;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ither, as seen beside other  creatures, are they beautiful, so that one should desire them,But they have escaped both the praise of God and his blessing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">
  <a:themeElements>
    <a:clrScheme name="Theme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2026-09-27T00:12:51Z</dcterms:created>
  <dcterms:modified xsi:type="dcterms:W3CDTF">2026-09-27T00:12:51Z</dcterms:modified>
  <dc:title>Bible.com.au: WISDOM 15:1-19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