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11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15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he hath anxious care,Not because his powers must fail,Nor because his span of life is short;But he matcheth himself against goldsmiths and  silversmiths,And he imitateth moulders in  brass,And esteemeth it glory that he mouldeth counterfei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rt is ashes,And his hope of less value than earth,And his life of less honour than clay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was ignorant of him that moulded him,And of him that inspired into him  an active  soul,And breathed into him a vital spir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 he accounted our very  life to be a  plaything,And our  lifetime a gainful  fair;For, saith he, one must get gain whence one can, though it be by evi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man beyond all others knoweth that he sinneth,Out of earthy matter making brittle vessels and graven imag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ost foolish  were  they all, and  of feebler soul than a babe,The enemies of thy people, who oppressed them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even accounted all the idols of the nations to be  gods;Which have neither the use of eyes for seeing,Nor nostrils for drawing breath,Nor ears to hear,Nor fingers for handling,And their feet are helpless for walk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man made them,And one whose own spirit is borrowed moulded them;For no one hath power, being  a man, to mould a god like unto himself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, being mortal, he maketh a dead thing by the work of lawless hands;For he is better than the objects of his worship, Forasmuch as he indeed had life, but they ne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and the creatures that are most hateful do they worship, For, being compared as to want of sense, these are worse than all others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ur God, art gracious and true,Longsuffering, and in mercy ordering all thing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, as seen beside other  creatures, are they beautiful, so that one should desire them,But they have escaped both the praise of God and his bless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n if we sin, we are thine, knowing thy dominion;But we shall not sin, knowing that we have been accounted thin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be acquainted with thee is  perfect righteousness,And to know thy dominion is the root of immortal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either were we led astray by any evil device of men’s art,Nor yet by painters’ fruitless labour,A form stained with varied colour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ght whereof leadeth fools into  lust:Their  desire is for the breathless form of a dead imag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rs of evil things, and worthy of such hopes as these,Are both they that do, and they that desire, and they that worshi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potter, kneading soft earth,Laboriously mouldeth each several vessel  for our service:Nay, out of the same clay doth he fashionBoth the vessels that minister to clean uses, and those of a contrary sort,All in like manner;But what shall be the use of each vessel  of either sort,The  craftsman himself  is the jud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so, labouring to an evil end, he mouldeth a vain god out of the same clay,He who, having but a little before been made of earth,After a short space goeth his way to the earth  out of which he was taken,When he is required to render back the  soul which was lent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2026-06-24T15:27:10Z</dcterms:created>
  <dcterms:modified xsi:type="dcterms:W3CDTF">2026-06-24T15:27:10Z</dcterms:modified>
  <dc:title>Bible.com.au: WISDOM 15:1-19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