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26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th the ungodly doer and his ungodliness are alike hateful to Go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rily the deed shall be punished together with him that committ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lso  among the idols of the nations shall there be a visitation,Because, though formed of things which God created, they were made an abomination,And stumblingblocks to the souls of men,And a snare to the feet of the fool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evising of idols was the beginning of fornication,And the invention of them the corruption of lif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ere they from the beginning, neither shall they be for eve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vaingloriousness of men they entered into the world,And therefore was a speedy end devised for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father worn with untimely grief,Making an image of the child quickly taken away,Now honoured him as a god which was then a dead man,And delivered to those that were under him mysteries and solemn rit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the ungodly custom, in process of time grown strong, was kept as a law,And by the commandments of princes the graven images received worshi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men could not honour them in presence because they dwelt far off,Imagining the likeness from afar,They made a visible image of the king whom they honoured,That by their zeal they might flatter the absent as if prese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a yet higher pitch was worship raised even by them that knew him  not,Urged forward by the ambition of the artific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one preparing to sail, and about to journey over raging waves,Calleth upon a piece of wood more rotten than the vessel that carrieth hi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, wishing peradventure to please one in authority,Used his art to force the likeness toward a greater beauty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, allured by reason of the grace of his handywork,Now accounted as an object of devotion him that a little before was honoured as a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became  a hidden danger unto life,Because men, in bondage either to calamity or to tyranny,Invested stones and stocks with the incommunicable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it was not enough for them to go astray as touching the knowledge of God;But also, while they live  in  sore conflict through ignorance of him. That multitude of evils they call pe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ither slaughtering children in solemn rites, or celebrating secret mysteries,Or holding frantic revels of strange ordinance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do they  guard either life or purity of marriage,But one brings upon another either death by treachery, or anguish by adulterate offsp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ings confusedly are filled with blood and murder, theft and deceit,Corruption, faithlessness, tumult, perjury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moil,Ingratitude for benefits received, Defiling of souls, confusion of  sex,Disorder in marriage, adultery and wanton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ship of  those  nameless idolsIs a beginning and cause and end of every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worshippers  either make merry unto madness, or prophesy lies,Or live unrighteously, or lightly forswear themsel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vessel  the hunger for gains devised,And an artificer, even  wisdom, built it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utting their trust in lifeless idols,When they have sworn a wicked oath, they expect not to suffer har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both sins  shall the just doom pursue them,Because they had evil thoughts of God by giving heed to idols,And swore unrighteously in deceit through contempt for holine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not the power of them by whom men swear,But it is  that Justice which hath regard to them that sin,That visiteth always the transgression of the unrighteo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providence, O Father, guideth it along,Because even in the sea thou gavest a way,And in the waves a sure pat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ing that thou canst save out of every danger, That so  even without art a man may put to sea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thy will that the works of thy wisdom should be not idle;Therefore also do men intrust their lives to a little piece of wood,,And passing through the surge  on a raft are brought safe to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in the old time also, when proud giants were perishing,The hope of the world, taking refuge on a raft,Left to  the race of men a seed of generations to come, Thy hand guiding the hel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lessed  hath been wood through which cometh righteousnes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idol  made with hands is accursed, itself and he that made it;Because his was the working, and the corruptible thing was named a go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2026-06-28T01:37:05Z</dcterms:created>
  <dcterms:modified xsi:type="dcterms:W3CDTF">2026-06-28T01:37:05Z</dcterms:modified>
  <dc:title>Bible.com.au: WISDOM 14:1-31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