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they had power to know so much,That they should be able to explore  the course of things, How is it that they did not sooner find the Sovereign Lord of these his wor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miserable  were  they, and  in dead things  were  their hopes,Who called them gods which are works of men’s hands,Gold and silver, wrought with careful art, and likenesses of animals,Or a useless stone, the work of an ancient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and if some  woodcutter, having sawn down a  tree that is easily moved,Skilfully strippeth away all its bark,And fashioning it in comely form maketh a vessel useful for the service of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urning the refuse of his handywork to dress his food, eateth his f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aking the very refuse thereof which served to no use,A crooked piece of wood and full of knots,Carveth it with the diligence of his idleness,And shapeth it by the skill of his  indolence; Then  he giveth it the semblance of the image of a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maketh it like some paltry animal,Smearing it with vermilion, and with  paint colouring it red,And smearing over every stain that is there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ing made for it a chamber worthy of it,He setteth it in a wall, making it fast with ir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then he taketh thought for it that it may not fall down,Knowing that it is unable to help itself;(For verily it is an image, and hath need of hel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maketh his prayer concerning goods and his marriage and children,He is not ashamed to speak to that which hath no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for health he calleth upon that which is weak,And for life he beseecheth that which is dead,And for aid he supplicateth that which hath least experience.And for a good  journey that which cannot so much as move a st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verily all men by nature  were but  vain who had no perception of God,And from the good things that are seen they gained not power to know him that is,Neither by giving heed to the works did they recognise the artific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or gaining and  getting and good success of his handsHe asketh ability of that which with its hands is most una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either fire, or wind, or swift air,Or  circling stars, or raging water, or  luminaries of heaven,They thought to be gods that rule th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it was through delight in their beauty that they took them to be gods,Let them know how much better than these is their Sovereign Lord;For the first author of beauty creat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it was through astonishment at their power and  influence,Let them understand from them how much more powerful is he that form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from the  greatness of the beauty  even of created things In like proportion  does man form the image of their first mak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et for these  men there is but small blame,For they too peradventure do but  go astrayWhile they are seeking God and desiring to fi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living among his works they make diligent search,And they  yield themselves up to sight, because the things that they look upon are beauti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gain even they are not to be excuse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2026-05-30T08:19:25Z</dcterms:created>
  <dcterms:modified xsi:type="dcterms:W3CDTF">2026-05-30T08:19:25Z</dcterms:modified>
  <dc:title>Bible.com.au: WISDOM 13:1-19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