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0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2: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that thou wast unable to subdue the ungodly under the hand of the righteous in battle,Or by terrible beasts or by one  stern word to make away with them at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udging them by little and little thou gavest them a place of repentance,Not being ignorant that their nature by birth was evil, and their wickedness inborn,And that their manner of thought would in no wise ever be chan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were a seed accursed from the beginning:Neither was it through fear of any that thou didst leave them then  unpunished for thei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shall say, What hast thou done?Or who shall withstand thy judgement?And who shall accuse thee for the perishing of nations which thou didst make?Or who shall come and stand before thee as an avenger for unrighteous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neither is there any God beside thee that careth for all,That thou mightest shew unto him  that thou didst not judge unrighteous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shall king or prince be able to look thee in the face to plead  for those whom thou hast punis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being righteous thou rulest all things righteously,Deeming it a thing alien from thy powerTo condemn one that doth not himself deserve to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y strength is the beginning of righteousness,And thy sovereignty over all maketh thee to forbear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hen men believe not that thou art perfect in power, thou shewest thy strength, And  in dealing with them that know it  thou puttest their boldness to confu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being sovereign over thy  strength, judgest in gentleness,And with great forbearance dost thou govern us;For the power is thine whensoever thou hast the w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ne incorruptible spirit is in all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ou didst teach thy people by such works as these,How that the righteous must be a lover of men;And thou didst make thy sons to be of good hope,Because thou givest repentance when men have sin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f on them that were enemies of thy  servants and due to deathThou didst take vengeance with so great heedfulness and indulgence,Giving them times and place whereby they might escape from their wicked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how great carefulness didst thou judge thy sons,To whose fathers thou gavest oaths and covenants of good promi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refore thou dost chasten us, thou scourgest our enemies ten thousand times more,To the intent that we may ponder thy goodness when we judge,And when we are judged may look for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fore also the unrighteous that lived in folly of lifeThou didst torment through their own abomina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verily they went astray very far  in the ways of error,Taking as gods those  animals which even among their enemies were held in dishonour,Deceived like foolish bab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as unto unreasoning children, thou didst send thy judgement to mock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y that would not be admonished  by a mocking correction as of childrenShall have experience of a judgement worthy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rough the sufferings whereat they were indignant,Being punished in these creatures which they supposed to be gods,They saw, and recognised as the true God him whom before they  refused to know:Wherefore also the last end of condemnation came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ou convictest by little and little them that  fall from the right way,And, putting them in remembrance by the very  things wherein they sin, dost thou admonish them,That escaping from their wickedness they may believe on thee, O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verily the old inhabitants of thy holy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ting them  because they practised detestable works of enchantments and unholy r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erciless slaughters of children,And sacrificial banquets of men’s flesh and of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nfederates in an impious fellowship,And murderers of their own helpless babes,It was thy counsel to destroy by the hands of ou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land which in thy sight is most precious of all lands Might receive a worthy colony of God’s  serv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even these thou didst spare as being  men,And thou sentest  hornets as forerunners of thy host,To cause them to perish by little and littl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2026-06-25T07:53:35Z</dcterms:created>
  <dcterms:modified xsi:type="dcterms:W3CDTF">2026-06-25T07:53:35Z</dcterms:modified>
  <dc:title>Bible.com.au: WISDOM 12:1-27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