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668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11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they were tried, albeit but in mercy chastened,They learned how the ungodly were tormented, being judged with wrath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se, as a father, admonishing them, thou didst prove;But those, as a stern king, condemning them, thou didst search ou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 and whether they were far off from the righteous  or near them,  they were alike distressed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double grief took hold on them,And a groaning at the remembrance of things pa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they heard that through their own punishments the others  had been benefited,They felt the presence of  the Lord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m who long before was  cast forth and exposed they left off mocking:In the last issue of what came to pass  they marvelled,Having thirsted in another manner than the righteou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requital of the senseless imaginings of their unrighteousness,Wherein they were led astray to worship irrational reptiles and wretched vermin,Thou didst send upon them a multitude of irrational creatures for vengeance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ight learn, that by what things a man sinneth, by these he is punish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ne all-powerful hand,That created the world out of formless matter,Lacked not means to send upon them a multitude of bears, or fierce lions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 new-created wild beasts, full of rage, of  unknown kind, Either breathing out a blast of fiery breath,Or blowing forth from their nostrils  noisome smoke,Or flashing dreadful sparkles from their eyes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prospered their works in the hand of a holy prophe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had power not only to consume them by their  violence,But to destroy them even by the terror of their sigh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 and without these might they have fallen by a single breath,Being pursued by Justice, and scattered abroad by the breath of thy power.But by measure and number and weight thou didst order all thing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o be greatly strong is thine at all times;And the might of thine arm who shall withstand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 whole world before thee is as  a grain  in a balance,And as a drop of dew that at morning cometh down upon the ear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hast mercy on all men, because thou hast power to do all things,And thou overlookest the sins of men to the end they may repen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lovest all things that are,And abhorrest none of the things which thou didst make;For never wouldest thou have formed anything if thou didst hate i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ow would anything have endured, except thou hadst willed it?Or that which was not called by thee, how would  it have been preserved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sparest all things, because they are thine,O Soverign Lord, thou lover of men’s   lives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journeyed through a desert without inhabitant,And in trackless regions they pitched their tent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thstood enemies, and  repelled fo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irsted, and they called upon thee,And there was given them water out of  the  flinty rock,And healing of their thirst out of the hard ston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y what things their foes were punished,By these they in their need were benefit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enemy  were troubled with clotted blood instead of a river’s ever-flowing fountain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rebuke the decree for the slaying of babes,Thou gavest them abundant water beyond all hope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shewn them  by  the thirst which they had suffered how thou didst punish the adversar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2026-06-16T22:56:42Z</dcterms:created>
  <dcterms:modified xsi:type="dcterms:W3CDTF">2026-06-16T22:56:42Z</dcterms:modified>
  <dc:title>Bible.com.au: WISDOM 11:1-26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