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65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isdom delivered out of troubles those that waited 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 righteous man was a fugitive from a brother’s wrath,  wisdom guided him in straight paths;She shewed him God’s kingdom, and gave him knowledge of holy things;She prospered him in his toils, and multiplied the fruits of his lab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in their covetousness men  dealt hardly with him,She stood by him and made him ri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guarded him from enemies,And from those that lay in wait she kept him safe,And over his sore conflict she watched as judge,That he might know that godliness is more powerful tha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righteous man was sold,  wisdom forsook him not,But  from sin she delivered him;She went down with him into a dung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bonds she left him not,Till she brought him the sceptre of a kingdom,And authority over those that dealt tyrannously with him;She shewed them also to be false that had mockingly accused him,And gave him eternal gl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sdom delivered a holy people and a blameless seed from a nation of oppresso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entered into the soul of a servant of the Lord,And withstood terrible kings in wonders and sig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rendered unto holy men a reward of their toils;She guided them along a marvellous way,And became unto them a covering in the day-time,And a flame of stars through the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brought them over the Red sea,And led them through much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sdom guarded to the end the first formed father of the world, that was created alone,And delivered him out of his own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ir enemies she drowned,And out of the bottom of the deep she cast them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righteous spoiled the ungodly;And they sang praise to thy holy name, O Lord,And extolled with one accord thy hand that fought fo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wisdom opened the mouth of the dumb,And made the tongues of babes to speak cl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ave him strength to get dominion over all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an unrighteous man fell away from her in his anger,He perished himself in the rage wherewith he slew hi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for his cause the earth was drowning with a flood,Wisdom again saved it,Guiding the righteous man’s course by a poor piece of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when nations consenting together in wickedness had been confounded, Wisdom knew the righteous man, and preserved him blameless unto God,And kept him strong when his heart yearned toward his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ungodly were perishing,  wisdom delivered a righteous man,When he fled from the fire that descended out of heaven on  Pentapol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whose wickedness a smoking waste still witnesseth,And plants bearing fair fruit that cometh not to ripeness;Yea and  a  disbelieving soul hath a memorial there,  a pillar of salt still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aving passed wisdom by,Not only were they disabled from recognising the things which are good,But they also left behind them  for human  life a monument of their folly;To the end that  where they  went astray they might fail even to be unseen:]]></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2026-06-21T13:36:30Z</dcterms:created>
  <dcterms:modified xsi:type="dcterms:W3CDTF">2026-06-21T13:36:30Z</dcterms:modified>
  <dc:title>Bible.com.au: WISDOM 10:1-21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