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midst of  his counsels the ungodly shall be searched out;And the sound of his words shall come unto the LordTo bring to conviction his lawless deed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re is  an ear of jealousy that  listeneth to all things,And the noise of murmurings is not h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then of unprofitable murmuring,And refrain your tongue from backbiting;Because no secret utterance shall go on its way void,And a mouth that belieth destroyeth a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rt not death in the error of your life;Neither draw upon yourselves destruction by the works of your hand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God made not death;Neither delighteth he when the living peris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reated all things that they might have being:And the generative powers of the world are  healthsome,And there is no poison of destruction in them:Nor hath Hades  royal dominion upon ear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ighteousness is immortal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godly men by their hands and their words called  death unto them:Deeming him a friend they  consumed away,And they made a covenant with him,Because they are worthy to be of his por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righteousness, ye that be judges of the earth,Think ye of the Lord  with a good mind,And in singleness of heart seek ye him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is found of them that tempt him not,And is manifested to them that do not distrust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rooked thoughts separate from God;And the supreme  Power, when it is brought to the proof,  putteth to confusion the foolis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wisdom will not enter into a soul that deviseth evil,Nor dwell in a body that is held in pledge by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holy spirit of discipline will flee deceit.And will start away from thoughts that are without understanding,And will be  put to confusion when unrighteousness hath come 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 wisdom is a spirit that loveth man,And she will not hold a  blasphemer guiltless for his lips;Because God beareth witness of his reins,And is a true overseer of his heart,And a hearer of his tongu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spirit of the Lord hath filled  the world,And that which holdeth all things together hath knowledge of every  vo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 man that uttereth unrighteous things shall be unseen; Neither shall Justice, when it convicteth, pass him b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2026-06-19T22:41:43Z</dcterms:created>
  <dcterms:modified xsi:type="dcterms:W3CDTF">2026-06-19T22:41:43Z</dcterms:modified>
  <dc:title>Bible.com.au: WISDOM 1:1-16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