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45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9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as called Raphael, and said unto hi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 Azarias, take with thee a servant, and two camels, and go to Rages of Media to Gabael, and receive the money for me, and bring him to the wedding feas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Raguel hath sworn that I shall not depart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father counteth the days; and if I tarry long, he will be sorely grie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phael went on his way, and lodged with Gabael, and gave him the handwriting: but he brought forth the bags with their seals, and gave them to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early in the morning together, and came to the wedding feast: and Tobias blessed his w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2026-06-17T20:45:38Z</dcterms:created>
  <dcterms:modified xsi:type="dcterms:W3CDTF">2026-06-17T20:45:38Z</dcterms:modified>
  <dc:title>Bible.com.au: Tobit 9:1-6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