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6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bit 8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aguel arose, and went and digged a grav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Lest he also should di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aguel came into his house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to Edna his wife, Send one of the maidservants, and let them see whether he be alive: but if not, that we may bury him, and no man know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maidservant opened the door, and went in, and found them both sleeping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me forth, and told them that he was ali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aguel blessed God, saying,Blessed art thou, O God, with all pure and holy blessing; and let thy saints bless thee, and all thy creatures; and let all thine angels and thine elect bless thee for ev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t thou, because thou hast made me glad; and it hath not befallen me as I suspected; but thou hast dealt with us according to thy great merc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t thou, because thou hast had mercy on two that were the only begotten children of their parents: shew them mercy, O Lord; accomplish their life in health with gladness and merc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commanded his servants to fill the gra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had finished their supper, they brought Tobias in unto h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kept the wedding feast for them fourteen day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fore the days of the wedding feast were finished, Raguel sware unto him, that he should not depart till the fourteen days of the wedding feast were fulfilled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then he should take the half of his goods, and go in safety to his father; and the rest, said he,  when I and my wife shall di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he went, he remembered the words of Raphael, and took the ashes of the incense, and put the heart and the liver of the fish thereupon, and made a smoke therewi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 devil smelled the smell, he fled into the uppermost parts of Egypt, and the angel bound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fter they were both shut in together, Tobias rose up from the bed, and said, Sister, arise, and let us pray that the Lord may have mercy on 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bias began to say, Blessed art thou, O God of our fathers, and blessed is thy holy and glorious name for ever; let the heavens bless thee, and all thy creatur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adest Adam, and gavest him Eve his wife for a helper and a stay: of them came the seed of men: thou didst say, it is not good that the man should be alone; let us make him a helper like unto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O Lord, I take not this my sister for lust, but in truth: command that I may find mercy and grow old with 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aid with him, Amen. And they slept both that n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2026-06-19T23:56:43Z</dcterms:created>
  <dcterms:modified xsi:type="dcterms:W3CDTF">2026-06-19T23:56:43Z</dcterms:modified>
  <dc:title>Bible.com.au: Tobit 8:1-21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