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0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14: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keep thou the law and the ordinances, and shew thyself merciful and righteous, that it may be well with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ury me decently, and thy mother with me; and dwell ye no longer at Nineveh. See, my child, what Aman did to Achiacharus that nourished him, how out of light he brought him into darkness, and all the recompense that he made him: and Achiacharus was saved, but the other had his recompense, and he went down into darkness. Manasses gave alms, and escaped the snare of death which he set for him: but Aman fell into the snare, and perish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my children, consider what alms doeth, and how righteousness doth deliver.And while he was saying these things, he gave up the ghost in the bed; but he was a hundred and eight and fifty years old; and he buried him magnificent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Anna died, he buried her with his father. But Tobias departed with his wife and his sons to Ecbatana unto Raguel his father in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grew old in honour, and he buried his father and mother in law magnificently, and he inherited their substance, and his father Tobi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died at Ecbatana of Media, being a hundred and seven and twenty years 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before he died he heard of the destruction of Nineveh, which Nebuchadnezzar and Ahasuerus took captive; and before his death he rejoiced over Nineve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obit made an end of giving thank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was eight and fifty years old when he lost his sight; and after eight years he received it again: and he gave alms, and he feared the Lord God more and more, and gave thanks unto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he grew very old; and he called his son, and the six sons of his son, and said unto him,My child, take thy sons: behold, I am grown old, and am ready to depart out of this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into Media, my child, for I surely believe all the things which Jonah the prophet spake of Nineveh, that it shall be overthrown, but in Media there shall rather be peace for a season; and that our brethren shall be scattered in the earth from the good land; and Jerusalem shall be desolate, and the house of God in it shall be burned up, and shall be desolate for a 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God shall again have mercy on them, and bring them back into the land, and they shall build the house, but not like to the former house,  until the times of that age be fulfilled; and afterward they shall return from the places of their captivity, and build up Jerusalem with honour, and the house of God shall be built in it for ever with a glorious building, even as the prophets spake concerning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ll the nations shall turn to fear the Lord God truly, and shall bury their ido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ll the nations shall bless the Lord, and his people shall give thanks unto God, and the Lord shall exalt his people; and all they that love the Lord God in truth and righteousness shall rejoice, shewing mercy to our breth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now, my child, depart from Nineveh, because those things which the prophet Jonah spake shall surely come to pass.]]></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2026-06-09T21:49:22Z</dcterms:created>
  <dcterms:modified xsi:type="dcterms:W3CDTF">2026-06-09T21:49:22Z</dcterms:modified>
  <dc:title>Bible.com.au: Tobit 14:1-15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