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5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 Jerusalem, the holy city,He will scourge thee for the works of thy sons,And will again have mercy on the sons of the righteo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ive thanks to the Lord with goodness,And bless the everlasting King,That his tabernacle may be builded in thee again with joy,And that he may make glad in thee those that are captives,And love in thee for ever those that are misera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ny nations shall come from far to the name of the Lord GodWith gifts in their hands, even gifts to the King of heaven;Generations of generations shall praise thee,And sing songs of rejoic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ursed are all they that hate thee;Blessed shall be all they that love thee for 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joice and be exceeding glad for the sons of the righteous:For they shall be gathered together and shall bless the Lord of the righteo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 blessed are they that love thee;They shall rejoice for thy peace:Blessed are all they that sorrowed for all thy scourges:Because they shall rejoice for thee,When they have seen all thy glory;And they shall be made glad for 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t my soul bless God the great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Jerusalem shall be builded with sapphires and emeralds and precious stones;Thy walls and towers and battlements with pure go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treets of Jerusalem shall be paved with beryl and carbuncle and stones of Ophi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her streets shall say, Hallelujah, and give praise,Saying, Blessed is God, which hath exalted thee  for 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obit wrote a prayer for rejoicing, and said,Blessed is God that liveth for ever,And blessed is  his king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he scourgeth, and sheweth mercy:He leadeth down to  the grave, and bringeth up again:And there is none that shall escape his h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e thanks unto him before the Gentiles, ye children of Israel:For he hath scattered us among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declare his greatness,And extol him before all the living:Because he is our Lord,And God is our Father for 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will scourge us for our iniquities, and will again shew mercy,And will gather us out of all the nations among whom ye are scatte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e turn to him with your whole heart and with your whole soul,To do truth before him,Then will he turn unto you,And will not hide his face from you.And see what he will do with you,And give him thanks with your whole mouth,And bless the Lord of righteousness,And exalt the everlasting King.I in the land of my captivity give him thanks,And shew his strength and majesty to a nation of sinners.Turn, ye sinners, and do righteousness before him:Who can tell if he will accept you and have mercy on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exalt my God,And my soul doth exalt  the King of heaven,And it shall rejoice in his great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all men speak, and let them give him thanks in Jerusalem.]]></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2026-08-10T20:54:17Z</dcterms:created>
  <dcterms:modified xsi:type="dcterms:W3CDTF">2026-08-10T20:54:17Z</dcterms:modified>
  <dc:title>Bible.com.au: Tobit 13:1-18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