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4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bit 1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na ran unto him, and fell upon the neck of her son, and said unto him, I have seen thee, my child; from henceforth I will die. And they wept bo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went forth toward the door, and stumbled: but his son ran unto him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ok hold of his father: and he strake the gall on his father’s eyes, saying, Be of good cheer, my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eyes began to smart, he rubbed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hite films scaled away from the corners of his eyes; and he saw his son, and fell upon his nec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pt, and said, Blessed art thou, O God, and blessed is thy name for ever, and blessed are all thy holy angel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idst scourge, and didst have mercy on me: behold, I see my son Tobias. And his son went in rejoicing, and told his father the great things that had happened to him in Medi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went out to meet his daughter in law at the gate of Nineveh, rejoicing, and blessing God: and they which saw him go marvelled, because he had received his s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t gave thanks before them, because God had shewed mercy on him. And when Tobit came near to Sarah his daughter in law, he blessed her, saying, Welcome, daughter: blessed is God which hath brought thee unto us, and blessed are  thy father and thy mother. And there was joy to all his brethren which were at Nineve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chiacharus, and Nasbas his brother’s son, came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obias also went his way, blessing God because he had prospered his journey; and he blessed Raguel and Edna his wife. And he went on his way till they drew near unto Nineve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bias’ wedding feast was kept seven days with great glad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phael said to Tobias, Knowest thou not, brother, how thou didst leave thy fath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run forward before thy wife, and prepare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ake in thy hand the gall of the fish. And they went their way, and the dog went afte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na sat looking about toward the way for her 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espied him coming, and said to his father, Behold, thy son cometh, and the man that went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phael said, I know, Tobias, that thy father will open his ey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ou therefore anoint his eyes with the gall, and being pricked therewith, he shall rub, and shall make the white films to fall away, and he shall se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2026-07-13T10:18:41Z</dcterms:created>
  <dcterms:modified xsi:type="dcterms:W3CDTF">2026-07-13T10:18:41Z</dcterms:modified>
  <dc:title>Bible.com.au: Tobit 11:1-19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