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presProps" Target="presProps.xml"/>
  <Relationship Id="rId25" Type="http://schemas.openxmlformats.org/officeDocument/2006/relationships/viewProps" Target="viewProps.xml"/>
  <Relationship Id="rId2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295762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bit 11:1-19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nna ran unto him, and fell upon the neck of her son, and said unto him, I have seen thee, my child; from henceforth I will die. And they wept both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obit went forth toward the door, and stumbled: but his son ran unto him,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ook hold of his father: and he strake the gall on his father’s eyes, saying, Be of good cheer, my father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when his eyes began to smart, he rubbed them;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white films scaled away from the corners of his eyes; and he saw his son, and fell upon his neck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wept, and said, Blessed art thou, O God, and blessed is thy name for ever, and blessed are all thy holy angels;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ou didst scourge, and didst have mercy on me: behold, I see my son Tobias. And his son went in rejoicing, and told his father the great things that had happened to him in Media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obit went out to meet his daughter in law at the gate of Nineveh, rejoicing, and blessing God: and they which saw him go marvelled, because he had received his sight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obit gave thanks before them, because God had shewed mercy on him. And when Tobit came near to Sarah his daughter in law, he blessed her, saying, Welcome, daughter: blessed is God which hath brought thee unto us, and blessed are  thy father and thy mother. And there was joy to all his brethren which were at Nineveh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chiacharus, and Nasbas his brother’s son, came: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fter these things Tobias also went his way, blessing God because he had prospered his journey; and he blessed Raguel and Edna his wife. And he went on his way till they drew near unto Nineveh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obias’ wedding feast was kept seven days with great gladness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Raphael said to Tobias, Knowest thou not, brother, how thou didst leave thy father?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us run forward before thy wife, and prepare the hous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ake in thy hand the gall of the fish. And they went their way, and the dog went after them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nna sat looking about toward the way for her son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he espied him coming, and said to his father, Behold, thy son cometh, and the man that went with him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Raphael said, I know, Tobias, that thy father will open his eye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thou therefore anoint his eyes with the gall, and being pricked therewith, he shall rub, and shall make the white films to fall away, and he shall see the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9">
  <a:themeElements>
    <a:clrScheme name="Theme4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2026-07-13T11:15:53Z</dcterms:created>
  <dcterms:modified xsi:type="dcterms:W3CDTF">2026-07-13T11:15:53Z</dcterms:modified>
  <dc:title>Bible.com.au: Tobit 11:1-19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