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peak thou the things which befit the sound doctrin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ged men be temperate, grave, soberminded, sound in faith, in love, in patienc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ged women likewise be reverent in demeanour, not slanderers nor enslaved to much wine, teachers of that which is goo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train the young women to love their husbands, to love their childre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e soberminded, chaste, workers at home, kind, being in subjection to their own husbands, that the word of God be not blaspheme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er men likewise exhort to be soberminde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ings shewing thyself an ensample of good works; in thy doctrine shewing uncorruptness, gravity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speech, that cannot be condemned; that he that is of the contrary part may be ashamed, having no evil thing to say of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hort servants to be in subjection to their own masters, and to be well-pleasing to them in all things; not gainsaying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purloining, but shewing all good fidelity; that they may adorn the doctrine of God our Saviour in all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race of God hath appeared, bringing salvation to all men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ng us, to the intent that, denying ungodliness and worldly lusts, we should live soberly and righteously and godly in this present world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ing for the blessed hope and appearing of the glory of our great God and Saviour Jesus Chris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us, that he might redeem us from all iniquity, and purify unto himself a people for his own possession, zealous of good work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peak and exhort and reprove with all authority. Let no man despise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2026-10-12T05:44:25Z</dcterms:created>
  <dcterms:modified xsi:type="dcterms:W3CDTF">2026-10-12T05:44:25Z</dcterms:modified>
  <dc:title>Bible.com.au: TITUS 2:1-15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