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2880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ITUS 2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xhort servants to be in subjection to their own masters, and to be well-pleasing to them in all things; not gainsaying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 purloining, but shewing all good fidelity; that they may adorn the doctrine of God our Saviour in all thing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grace of God hath appeared, bringing salvation to all men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structing us, to the intent that, denying ungodliness and worldly lusts, we should live soberly and righteously and godly in this present world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ing for the blessed hope and appearing of the glory of our great God and Saviour Jesus Christ;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gave himself for us, that he might redeem us from all iniquity, and purify unto himself a people for his own possession, zealous of good work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things speak and exhort and reprove with all authority. Let no man despise the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speak thou the things which befit the sound doctrine: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aged men be temperate, grave, soberminded, sound in faith, in love, in patience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aged women likewise be reverent in demeanour, not slanderers nor enslaved to much wine, teachers of that which is good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ey may train the young women to love their husbands, to love their children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be soberminded, chaste, workers at home, kind, being in subjection to their own husbands, that the word of God be not blasphemed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younger men likewise exhort to be soberminded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all things shewing thyself an ensample of good works; in thy doctrine shewing uncorruptness, gravity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und speech, that cannot be condemned; that he that is of the contrary part may be ashamed, having no evil thing to say of u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7">
  <a:themeElements>
    <a:clrScheme name="Theme4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2026-05-30T03:42:11Z</dcterms:created>
  <dcterms:modified xsi:type="dcterms:W3CDTF">2026-05-30T03:42:11Z</dcterms:modified>
  <dc:title>Bible.com.au: TITUS 2:1-15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