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000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to the faithful word which is according to the teaching, that he may be able both to exhort in the sound doctrine, and to convict the gainsay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unruly men, vain talkers and deceivers, specially they of the circumcisio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must be stopped; men who overthrow whole houses, teaching things which they ought not, for filthy lucr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selves, a prophet of their own, said, Cretans are alway liars, evil beasts, idle glutt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estimony is true. For which cause reprove them sharply, that they may be sound in the fai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ing heed to Jewish fables, and commandments of men who turn away from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ure all things are pure: but to them that are defiled and unbelieving nothing is pure; but both their mind and their conscience are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fess that they know God; but by their works they deny him, being abominable, and disobedient, and unto every good work reprob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God, and an apostle of Jesus Christ, according to the faith of God’s elect, and the knowledge of the truth which is according to godlines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ope of eternal life, which God, who cannot lie, promised before times eterna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his own seasons manifested his word in the message, wherewith I was intrusted according to the commandmen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 my true child after a common faith: Grace and peace from God the Father and Christ Jesus our Savi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left I thee in Crete, that thou shouldest set in order the things that were wanting, and appoint elders in every city, as I gave thee charg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is blameless, the husband of one wife, having children that believe, who are not accused of riot or unru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ishop must be blameless, as God’s steward; not selfwilled, not soon angry, no brawler, no striker, not greedy of filthy lucr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iven to hospitality, a lover of good, soberminded, just, holy, temperat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2026-06-27T18:09:49Z</dcterms:created>
  <dcterms:modified xsi:type="dcterms:W3CDTF">2026-06-27T18:09:49Z</dcterms:modified>
  <dc:title>Bible.com.au: TITUS 1:1-16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