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137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he be a wall, we will build upon her a turret of silver: and if she be a door, we will enclose her with boards of ced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wall, and my breasts like the towers thereof: then was I in his eyes as one that found pe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had a vineyard at Baal-hamon; he let out the vineyard unto keepers; every one for the fruit thereof was to bring a thousand piece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vineyard, which is mine, is before me: thou, O Solomon, shalt have the thousand, and those that keep the fruit thereof two hund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at dwellest in the gardens, the companions hearken for thy voice: cause me to hear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, my beloved, and be thou like to a roe or to a young hart upon the mountains of spic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ou wert as my brother, that sucked the breasts of my mother! when I should find thee without, I would kiss thee; yea, and none would despise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ead thee, and bring thee into my mother’s house, who would instruct me; I would cause thee to drink of spiced wine, of the juice of my pomegranat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hand should be under my head, and his right hand should embrac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djure you, O daughters of Jerusalem, that ye stir not up, nor awaken love, until it plea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that cometh up from the wilderness, leaning upon her beloved? Under the apple tree I awakened thee: there thy mother was in travail with thee, there was she in travail that brought thee fo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me as a seal upon thine heart, as a seal upon thine arm: for love is strong as death; jealousy is cruel as the grave: the flashes thereof are flashes of fire, a very flame of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aters cannot quench love, neither can the floods drown it: if a man would give all the substance of his house for love, he would utterly be contemn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 little sister, and she hath no breasts: what shall we do for our sister in the day when she shall be spoken fo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2026-06-30T05:31:25Z</dcterms:created>
  <dcterms:modified xsi:type="dcterms:W3CDTF">2026-06-30T05:31:25Z</dcterms:modified>
  <dc:title>Bible.com.au: SONG OF SONGS 8:1-14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