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950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mouth like the best wine, that goeth down smoothly for my beloved, gliding through the lips of those that are aslee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, and his desire is toward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beloved, let us go forth into the field; let us lodge in the villag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et up early to the vineyards; let us see whether the vine hath budded, and its blossom be open, and the pomegranates be in flower: there will I give thee my lo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 give forth fragrance, and at our doors are all manner of precious fruits, new and old, which I have laid up for thee, O my belo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are thy feet in sandals, O prince’s daughter! the joints of thy thighs are like jewels, the work of the hands of a cunning work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avel is like a round goblet, wherein no mingled wine is wanting: thy belly is like an heap of wheat set about with 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fawns that are twins of a ro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like the tower of ivory; thine eyes as the pools in Heshbon, by the gate of Bath-rabbim; thy nose is like the tower of Lebanon which looketh toward Damasc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ead upon thee is like Carmel, and the hair of thine head like purple; the king is held captive in the tresses thereo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and how pleasant art thou, O love, for delight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y stature is like to a palm tree, and thy breasts to clusters of grap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climb up into the palm tree, I will take hold of the branches thereof: let thy breasts be as clusters of the vine, and the smell of thy breath like appl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2026-07-01T04:06:43Z</dcterms:created>
  <dcterms:modified xsi:type="dcterms:W3CDTF">2026-07-01T04:06:43Z</dcterms:modified>
  <dc:title>Bible.com.au: SONG OF SONGS 7:1-13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