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543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G OF SONGS 6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dove, my undefiled, is but one; she is the only one of her mother; she is the choice one of her that bare her. The daughters saw her, and called her blessed; yea, the queens and the concubines, and they praised h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she that looketh forth as the morning, fair as the moon, clear as the sun, terrible as an army with banners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ent down into the garden of nuts, to see the green plants of the valley, to see whether the vine budded, and the pomegranates were in flow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ever I was aware, my soul set me among the chariots of my princely peopl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turn, return, O Shulammite; return, return, that we may look upon thee. Why will ye look upon the Shulammite, as upon the dance of Mahanaim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ther is thy beloved gone, O thou fairest among women? whither hath thy beloved turned him, that we may seek him with thee?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eloved is gone down to his garden, to the beds of spices, to feed in the gardens, and to gather lilie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my beloved’s, and my beloved is mine: he feedeth his flock among the lili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art beautiful, O my love, as Tirzah, comely as Jerusalem, terrible as an army with banner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away thine eyes from me, for they have overcome me. Thy hair is as a flock of goats, that lie along the side of Gilea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teeth are like a flock of ewes, which are come up from the washing; whereof every one hath twins, and none is bereaved among the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temples are like a piece of a pomegranate behind thy vei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are threescore queens, and fourscore concubines, and virgins without numb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5">
  <a:themeElements>
    <a:clrScheme name="Theme9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2026-05-30T08:19:23Z</dcterms:created>
  <dcterms:modified xsi:type="dcterms:W3CDTF">2026-05-30T08:19:23Z</dcterms:modified>
  <dc:title>Bible.com.au: SONG OF SONGS 6:1-13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