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69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y beloved more than another beloved, O thou fairest among women? what is thy beloved more than another beloved, that thou dost so adjure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white and ruddy, the chiefest among ten thous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as the most fine gold, his locks are bushy, and black as a r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like doves beside the water brooks; washed with milk, and fitly s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as a bed of spices, as banks of sweet herbs: his lips are as lilies, dropping liquid myrr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ands are as rings of gold set with beryl: his body is as ivory work overlaid with sapphi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as pillars of marble, set upon sockets of fine gold: his aspect is like Lebanon, excellent as the ceda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most sweet: yea, he is altogether lovely. This is my beloved, and this is my friend, O daughters of Jerusa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to my garden, my sister, my bride: I have gathered my myrrh with my spice; I have eaten my honeycomb with my honey; I have drunk my wine with my milk. Eat, O friends; drink, yea, drink abundantly, O bel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sleep, but my heart waked: it is the voice of my beloved that knocketh, saying, Open to me, my sister, my love, my dove, my undefiled: for my head is filled with dew, my locks with the drops of the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my coat; how shall I put it on? I have washed my feet; how shall I defile the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put in his hand by the hole of the door, and my heart was moved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se up to open to my beloved; and my hands dropped with myrrh, and my fingers with liquid myrrh, upon the handles of the bol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to my beloved; but my beloved had withdrawn himself, and was gone. My soul had failed me when he spake: I sought him, but I could not find him; I called him, but he gave me no answ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that go about the city found me, they smote me, they wounded me; the keepers of the walls took away my mantle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djure you, O daughters of Jerusalem, if ye find my beloved, that ye tell him, that I am sick of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2026-06-18T03:24:47Z</dcterms:created>
  <dcterms:modified xsi:type="dcterms:W3CDTF">2026-06-18T03:24:47Z</dcterms:modified>
  <dc:title>Bible.com.au: SONG OF SONGS 5:1-16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