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avished my heart, my sister, my bride; thou hast ravished my heart with one of thine eyes, with one chain of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is thy love, my sister, my bride! how much better is thy love than wine! and the smell of thine ointments than all manner of spice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, O my bride, drop as the honeycomb: honey and milk are under thy tongue; and the smell of thy garments is like the smell of Leban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arden shut up is my sister, my bride; a spring shut up, a fountain sea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hoots are an orchard of pomegranates, with precious fruits; henna with spikenard plant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ikenard and saffron, calamus and cinnamon, with all trees of frankincense; myrrh and aloes, with all the chief spic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a fountain of gardens, a well of living waters, and flowing streams from Leban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north wind; and come, thou south; blow upon my garden, that the spices thereof may flow out. Let my beloved come into his garden, and eat his precious frui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ine eyes are as doves behind thy veil: thy hair is as a flock of goats, that lie along the side of mount Gil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like a flock of ewes that are newly shorn, which are come up from the washing; whereof every one hath twins, and none is bereaved among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 are like a thread of scarlet, and thy mouth is comely: thy temples are like a piece of a pomegranate behind thy ve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like the tower of David builded for an armoury, whereon there hang a thousand bucklers, all the shields of the mighty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fawns that are twins of a roe, which feed among the li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e cool, and the shadows flee away, I will get me to the mountain of myrrh, and to the hill of frankincen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all fair, my love; and there is no spot i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 Lebanon, my bride, with me from Lebanon: look from the top of Amana, from the top of Senir and Hermon, from the lions’ dens, from the mountains of the leopa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2026-06-15T08:21:48Z</dcterms:created>
  <dcterms:modified xsi:type="dcterms:W3CDTF">2026-06-15T08:21:48Z</dcterms:modified>
  <dc:title>Bible.com.au: SONG OF SONGS 4:1-16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