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2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eloved is like a roe or a young hart: behold, he standeth behind our wall, he looketh in at the windows, he sheweth himself through the latti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eloved spake, and said unto me, Rise up, my love, my fair one, and come a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lo, the winter is past, the rain is over and gone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lowers appear on the earth; the time of the singing of birds is come, and the voice of the turtle is heard in our land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g tree ripeneth her green figs, and the vines are in blossom, they give forth their fragrance. Arise, my love, my fair one, and come awa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my dove, that art in the clefts of the rock, in the covert of the steep place, let me see thy countenance, let me hear thy voice: for sweet is thy voice, and thy countenance is comel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us the foxes, the little foxes, that spoil the vineyards; for our vineyards are in blosso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eloved is mine, and I am his: he feedeth his flock among the lili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the day be cool, and the shadows flee away, turn, my beloved, and be thou like a roe or a young hart upon the mountains of Beth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 rose of Sharon, a lily of the valley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lily among thorns, so is my love among the daughter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apple tree among the trees of the wood, so is my beloved among the sons. I sat down under his shadow with great delight, and his fruit was sweet to my tast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ought me to the banqueting house, and his banner over me was lov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ay ye me with raisins, comfort me with apples: for I am sick of lov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left hand is under my head, and his right hand doth embrace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djure you, O daughters of Jerusalem, by the roes, and by the hinds of the field, that ye stir not up, nor awaken love, until it pleas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my beloved! behold, he cometh, leaping upon the mountains, skipping upon the hill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5">
  <a:themeElements>
    <a:clrScheme name="Theme8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2026-05-30T08:19:02Z</dcterms:created>
  <dcterms:modified xsi:type="dcterms:W3CDTF">2026-05-30T08:19:02Z</dcterms:modified>
  <dc:title>Bible.com.au: SONG OF SONGS 2:1-17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