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like a roe or a young hart: behold, he standeth behind our wall, he looketh in at the windows, he sheweth himself through the lat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spake, and said unto me, Rise up, my love, my fair one, and com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nter is past, the rain is over and gon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wers appear on the earth; the time of the singing of birds is come, and the voice of the turtle is heard in our lan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g tree ripeneth her green figs, and the vines are in blossom, they give forth their fragrance. Arise, my love, my fair one, and come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dove, that art in the clefts of the rock, in the covert of the steep place, let me see thy countenance, let me hear thy voice: for sweet is thy voice, and thy countenance is come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s the foxes, the little foxes, that spoil the vineyards; for our vineyards are in blosso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mine, and I am his: he feedeth his flock among the lili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e cool, and the shadows flee away, turn, my beloved, and be thou like a roe or a young hart upon the mountains of B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rose of Sharon, a lily of the valle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lily among thorns, so is my love among the daught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apple tree among the trees of the wood, so is my beloved among the sons. I sat down under his shadow with great delight, and his fruit was sweet to my t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to the banqueting house, and his banner over me was l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ye me with raisins, comfort me with apples: for I am sick of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is under my head, and his right hand doth embrac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, O daughters of Jerusalem, by the roes, and by the hinds of the field, that ye stir not up, nor awaken love, until it pl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my beloved! behold, he cometh, leaping upon the mountains, skipping upon the hil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2026-08-10T21:02:42Z</dcterms:created>
  <dcterms:modified xsi:type="dcterms:W3CDTF">2026-08-10T21:02:42Z</dcterms:modified>
  <dc:title>Bible.com.au: SONG OF SONGS 2:1-17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