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G OF SONGS 1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compared thee, O my love, to a steed in Pharaoh’s chariot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cheeks are comely with plaits of hair, thy neck with strings of jewels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will make thee plaits of gold with studs of silv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le the king sat at his table, my spikenard sent forth its fragranc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eloved is unto me as a bundle of myrrh, that lieth betwixt my breast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eloved is unto me as a cluster of henna-flowers in the vineyards of En-gedi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ou art fair, my love; behold, thou art fair; thine eyes are as dove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ou art fair, my beloved, yea, pleasant: also our couch is gree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eams of our house are cedars, and our rafters are fir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g of songs, which is Solomon’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him kiss me with the kisses of his mouth: for thy love is better than win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ne ointments have a goodly fragrance; thy name is as ointment poured forth; therefore do the virgins love the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raw me; we will run after thee: the king hath brought me into his chambers: we will be glad and rejoice in thee, we will make mention of thy love more than of wine: rightly do they love the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black, but comely, O ye daughters of Jerusalem, as the tents of Kedar, as the curtains of Solomo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not upon me, because I am swarthy, because the sun hath scorched me. My mother’s sons were incensed against me, they made me keeper of the vineyards; but mine own vineyard have I not kep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ll me, O thou whom my soul loveth, where thou feedest thy flock, where thou makest it to rest at noon: for why should I be as one that is veiled beside the flocks of thy companions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know not, O thou fairest among women, go thy way forth by the footsteps of the flock, and feed thy kids beside the shepherds’ tent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2026-08-10T21:02:42Z</dcterms:created>
  <dcterms:modified xsi:type="dcterms:W3CDTF">2026-08-10T21:02:42Z</dcterms:modified>
  <dc:title>Bible.com.au: SONG OF SONGS 1:1-17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