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02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mpared thee, O my love, to a steed in Pharaoh’s chario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cheeks are comely with plaits of hair, thy neck with strings of jewels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make thee plaits of gold with studs of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king sat at his table, my spikenard sent forth its fragra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unto me as a bundle of myrrh, that lieth betwixt my breas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unto me as a cluster of henna-flowers in the vineyards of En-ged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art fair, my love; behold, thou art fair; thine eyes are as dov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art fair, my beloved, yea, pleasant: also our couch is gre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ms of our house are cedars, and our rafters are fi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g of songs, which is Solomon’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kiss me with the kisses of his mouth: for thy love is better than wi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ointments have a goodly fragrance; thy name is as ointment poured forth; therefore do the virgins love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me; we will run after thee: the king hath brought me into his chambers: we will be glad and rejoice in thee, we will make mention of thy love more than of wine: rightly do they love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lack, but comely, O ye daughters of Jerusalem, as the tents of Kedar, as the curtains of Solom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not upon me, because I am swarthy, because the sun hath scorched me. My mother’s sons were incensed against me, they made me keeper of the vineyards; but mine own vineyard have I not kep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me, O thou whom my soul loveth, where thou feedest thy flock, where thou makest it to rest at noon: for why should I be as one that is veiled beside the flocks of thy companion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know not, O thou fairest among women, go thy way forth by the footsteps of the flock, and feed thy kids beside the shepherds’ ten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2026-06-19T21:19:46Z</dcterms:created>
  <dcterms:modified xsi:type="dcterms:W3CDTF">2026-06-19T21:19:46Z</dcterms:modified>
  <dc:title>Bible.com.au: SONG OF SONGS 1:1-17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