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78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t not at all with a woman that hath a husband; And revel not with her at the wine;Lest haply thy soul turn aside unto her,And with thy spirit thou slide into destruc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not an old friend;For the new is not comparable to him:As  new wine, so  is a new friend;If it become old, thou shalt drink it with glad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not the glory of a sinner;For thou knowest not what shall be his overthro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not in the delights of the ungodly:Remember they shall not go unpunished unto  the gra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e far from the man that hath  power to kill,And thou shalt have no suspicion of the fear of death:And if thou come unto him, commit no fault,Lest he take away thy life:Know surely that thou goest about in the midst of snares,And walkest upon the battlements of a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ou canst, guess at thy neighbours;And take counsel with the wi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converse be with men of understanding;And let all thy discourse be in the law of the Most Hig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just men be the companions of thy board;And let thy glorying be in the fear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and of the artificers a work shall be commended:And he that ruleth the people shall be counted  wise for his spee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full of tongue is dangerous in his city;And he that is headlong in his speech shall be ha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jealous over the wife of thy bosom,And teach her not an evil lesson against thyself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oul unto a woman,That she should set her foot upon thy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not to meet a woman that playeth the harlot,Lest haply thou fall into her snar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not the company of a woman that is a singer,Lest haply thou be caught by her attemp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ze not on a maid, lest haply thou be trapped in her penalt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oul unto harlots,That thou lose not thine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round about thee in the streets of the city,Neither wander thou in the solitary places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thine eye from a comely woman,And gaze not on another’s beauty:By the beauty of a woman many have been led astray;And herewith love is kindled as a fi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2026-06-28T13:00:21Z</dcterms:created>
  <dcterms:modified xsi:type="dcterms:W3CDTF">2026-06-28T13:00:21Z</dcterms:modified>
  <dc:title>Bible.com.au: SIRACH 9:1-18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