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8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s not the discourse of the aged;For they also learned of their fathers:Because from them thou shalt learn understanding,And to give answer in time of ne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le not the coals of a sinner,Lest thou be burned with the  flame of his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not up from the presence of an insolent man,Lest he lie in wait as an ambush for thy mou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not to a man that is mightier than thyself;And if thou lend, be as one that hath lo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urety above thy power:And if thou be surety, take thought as one that will have to p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to law with a judge;For according to his honour will they give judgement fo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in the way with a rash man,Lest he be aggrieved with thee;For he will do according to his own will,And thou shalt perish with his fo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ht not with a wrathful man,And travel not with him through the desert:For blood is as nothing in his sight;And where there is no help, he will overthrow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 counsel with a fool;For he will not be able to conceal the mat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secret thing before a stranger;For thou knowest not what  he will bring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end not with a mighty man,Lest haply thou fall into his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not thine heart to every man;And let him not return thee a favou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rich man, lest haply he overweigh thee:For gold hath destroyed many,And turned aside the hearts of k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end not with a man that is full of tongue,And heap not wood upon his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t not with a rude man,Lest thine ancestors be dishonour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not a man when he turneth from sin:Remember that we are all worthy of punish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our not a man in his old age;For some of us also are waxing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 over one that is dead:Remember that we die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glect not the discourse of the wise,And be conversant with their proverbs;For of them thou shalt learn instruction,And how to minister to great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2026-08-10T21:08:07Z</dcterms:created>
  <dcterms:modified xsi:type="dcterms:W3CDTF">2026-08-10T21:08:07Z</dcterms:modified>
  <dc:title>Bible.com.au: SIRACH 8:1-19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