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836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8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s not the discourse of the aged;For they also learned of their fathers:Because from them thou shalt learn understanding,And to give answer in time of ne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dle not the coals of a sinner,Lest thou be burned with the  flame of his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not up from the presence of an insolent man,Lest he lie in wait as an ambush for thy mou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nd not to a man that is mightier than thyself;And if thou lend, be as one that hath lo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surety above thy power:And if thou be surety, take thought as one that will have to p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to law with a judge;For according to his honour will they give judgement for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in the way with a rash man,Lest he be aggrieved with thee;For he will do according to his own will,And thou shalt perish with his fol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ght not with a wrathful man,And travel not with him through the desert:For blood is as nothing in his sight;And where there is no help, he will overthrow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not counsel with a fool;For he will not be able to conceal the mat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 secret thing before a stranger;For thou knowest not what  he will bring for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end not with a mighty man,Lest haply thou fall into his han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not thine heart to every man;And let him not return thee a favou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ve not with a rich man, lest haply he overweigh thee:For gold hath destroyed many,And turned aside the hearts of king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end not with a man that is full of tongue,And heap not wood upon his fi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t not with a rude man,Lest thine ancestors be dishonour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ach not a man when he turneth from sin:Remember that we are all worthy of punish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our not a man in his old age;For some of us also are waxing o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not over one that is dead:Remember that we die a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glect not the discourse of the wise,And be conversant with their proverbs;For of them thou shalt learn instruction,And how to minister to great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2026-06-19T11:09:24Z</dcterms:created>
  <dcterms:modified xsi:type="dcterms:W3CDTF">2026-06-19T11:09:24Z</dcterms:modified>
  <dc:title>Bible.com.au: SIRACH 8:1-19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