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741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7:1-3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 evil, so shall no evil overtake the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part from wrong, and it shall turn aside from the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sow not upon the furrows of unrighteousness,And thou shalt not reap them sevenfol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k not of the Lord preeminence,Neither of the king the seat of honou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stify not thyself in the presence of the Lord;And display not thy wisdom before the king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k not to be a judge,Lest thou be not able to take away iniquities;Lest haply thou fear the person of a mighty man,And lay a stumblingblock in the way of thy uprightnes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 not against the multitude of the city,And cast not thyself down in the crow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nd not up sin twice;For in one sin  thou shalt not be unpunish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not, He will look upon the multitude of my gifts,And when I offer to the Most High God, he will accept  i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fainthearted in thy prayer;And neglect not to give alm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ugh not a man to scorn when he is in the bitterness of his soul;For there is one who humbleth and exaltet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vise not a lie against thy brother;Neither do the like to a frien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ve not to make any manner of lie;For the custom thereof is not for goo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te not in the multitude of elders;And repeat not thy words in thy pray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te not laborious work;Neither husbandry, which the Most High hath  ordaine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mber not thyself among the multitude of sinners:Remember that wrath will not tarr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umble thy soul greatly;For the punishment of the ungodly man is fire and the worm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ange not a friend for a thing indifferent;Neither a true brother for the gold of Ophi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go not a wise and good wife;For her grace is above gol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treat not evil a servant that worketh truly,Nor a hireling that giveth thee  his lif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y soul love a wise servant;Defraud him not of libert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t thou cattle? have an eye to them;And if they are profitable to thee, let them stay by the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t thou children? correct them,And bow down their neck from their youth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t thou daughters? give heed to their body,And make not thy face cheerful toward them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thy daughter in marriage, and thou shalt have accomplished a great matter:And give her to a man of understanding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t thou a wife after thy mind? cast her not out: But trust not thyself to one that is  hateful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glory to thy father with thy whole heart;And forget not the pangs of thy mother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at of them thou wast born:And what wilt thou recompense them for the things that they have done for thee?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ear the Lord with all thy soul;And reverence his priest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all thy strength love him that made thee;And forsake not his minister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ear the Lord, and glorify the priest;And give him his portion, even as it is commanded thee;The firstfruits, and the trespass offering, and the gift of the shoulders,And the sacrifice of sanctification, and the firstfruits of holy thing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to the poor man stretch out thy hand,That thy blessing may be perfected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ift hath grace in the sight of every man living;And for a dead man keep not back grace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wanting to them that weep;And mourn with them that mourn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slow to visit a sick man;For by such things thou shalt gain love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all thy  matters remember thy last end,And thou shalt never do amiss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2026-10-11T22:30:52Z</dcterms:created>
  <dcterms:modified xsi:type="dcterms:W3CDTF">2026-10-11T22:30:52Z</dcterms:modified>
  <dc:title>Bible.com.au: SIRACH 7:1-36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