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RACH 7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, He will look upon the multitude of my gifts,And when I offer to the Most High God, he will accept 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fainthearted in thy prayer;And neglect not to give alm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ugh not a man to scorn when he is in the bitterness of his soul;For there is one who humbleth and exalte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vise not a lie against thy brother;Neither do the like to a frie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not to make any manner of lie;For the custom thereof is not for go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te not in the multitude of elders;And repeat not thy words in thy pray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te not laborious work;Neither husbandry, which the Most High hath  ordain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 not thyself among the multitude of sinners:Remember that wrath will not tarr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umble thy soul greatly;For the punishment of the ungodly man is fire and the wor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ange not a friend for a thing indifferent;Neither a true brother for the gold of Ophi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 evil, so shall no evil overtake the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o not a wise and good wife;For her grace is above gol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treat not evil a servant that worketh truly,Nor a hireling that giveth thee  his lif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soul love a wise servant;Defraud him not of libert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cattle? have an eye to them;And if they are profitable to thee, let them stay by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children? correct them,And bow down their neck from their you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daughters? give heed to their body,And make not thy face cheerful toward the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y daughter in marriage, and thou shalt have accomplished a great matter:And give her to a man of understand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a wife after thy mind? cast her not out: But trust not thyself to one that is  hatefu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glory to thy father with thy whole heart;And forget not the pangs of thy mothe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that of them thou wast born:And what wilt thou recompense them for the things that they have done for thee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part from wrong, and it shall turn aside from the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the Lord with all thy soul;And reverence his priest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thy strength love him that made thee;And forsake not his minister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ear the Lord, and glorify the priest;And give him his portion, even as it is commanded thee;The firstfruits, and the trespass offering, and the gift of the shoulders,And the sacrifice of sanctification, and the firstfruits of holy thing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o the poor man stretch out thy hand,That thy blessing may be perfected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ift hath grace in the sight of every man living;And for a dead man keep not back grac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wanting to them that weep;And mourn with them that mour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slow to visit a sick man;For by such things thou shalt gain lov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ll thy  matters remember thy last end,And thou shalt never do amis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sow not upon the furrows of unrighteousness,And thou shalt not reap them sevenfo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not of the Lord preeminence,Neither of the king the seat of honou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stify not thyself in the presence of the Lord;And display not thy wisdom before the k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k not to be a judge,Lest thou be not able to take away iniquities;Lest haply thou fear the person of a mighty man,And lay a stumblingblock in the way of thy uprightne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 not against the multitude of the city,And cast not thyself down in the crow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nd not up sin twice;For in one sin  thou shalt not be unpunish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2026-05-30T08:18:48Z</dcterms:created>
  <dcterms:modified xsi:type="dcterms:W3CDTF">2026-05-30T08:18:48Z</dcterms:modified>
  <dc:title>Bible.com.au: SIRACH 7:1-36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