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3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6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a friend that turneth to enmity;And he will discover strife to thy reproa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a friend that is a companion at the table;And he will not continue in the day of thy affli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prosperity he will be as thyself,And will be bold over thy servant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halt be brought low, he will be against thee,And will hide himself from thy f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parate thyself from thine enemies;And beware of thy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friend is a strong  defence;And he that hath found him hath found a treasu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that can be taken in exchange for a faithful friend;And his excellency is beyond  pr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friend is a medicine of life;And they that fear the Lord shall find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eareth the Lord directeth his friendship aright;For as he is, so is his neighbour als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ather instruction from thy youth up:And even unto hoar hairs thou shalt find wisdo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stead of a friend become not an enemy;For an evil name shall inherit shame and reproach:Even so shall the sinner that hath a double tong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as one that ploweth and soweth,And wait for her good fruits;For thy toil shall be little in the tillage of her,And thou shalt eat of her fruits right so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exceeding harsh is she to the unlearned!And he that is without understanding will not abide in 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mighty stone of trial shall she rest upon him;And he will not delay to cast her from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ccording to her name; and she is not manifest unto man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my son, and accept my judgement,And refuse not my counse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ing thy feet into her fetters,And thy neck into her ch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y shoulder under her, and bear her,And be not grieved with her bo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with all thy soul,And keep her ways with thy whole pow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, and seek, and she shall be made known unto thee;And when thou hast got hold of her, let her not go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last thou shalt find her rest;And  she shall be turned for thee into glad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not thyself in the counsel of thy soul;That thy soul be not torn in pieces as a bull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etters shall be to thee for a covering of strength,And her chains for a robe of glor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 golden ornament upon her,And her bands are  a riband of blu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put her on as  a robe of glory,And shalt array thee with her as  a crown of rejoic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, thou shalt be instructed;And if thou wilt yield thy soul, thou shalt be  prud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love to hear, thou shalt receive;And if thou incline thine ear, thou shalt be wi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ou in the multitude of the elders;And whoso is wise, cleave thou unto hi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lling to listen to every godly discourse;And let not the proverbs of understanding escape the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st a man of understanding, get thee betimes unto him,And let thy foot wear out the steps of his door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ind dwell upon the ordinances of the Lord,And meditate continually in his commandments:He shall establish thine heart,And thy desire of wisdom shall be given unto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 up thy leaves, and destroy thy fruits,And leave thyself as a dry tr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soul shall destroy him that hath gotten it,And shall make him  a laughingstock to his enem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eet words will multiply  a man’s friends;And a fair-speaking tongue will multiply courtes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that are at peace with thee be many;But thy counsellors one of a thous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get thee a friend, get him  by proving,And be not in haste to trus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 friend that is so  for his own occasion;And he will not continue in the day of thy affli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2026-06-23T06:54:53Z</dcterms:created>
  <dcterms:modified xsi:type="dcterms:W3CDTF">2026-06-23T06:54:53Z</dcterms:modified>
  <dc:title>Bible.com.au: SIRACH 6:1-37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