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presProps" Target="presProps.xml"/>
  <Relationship Id="rId37" Type="http://schemas.openxmlformats.org/officeDocument/2006/relationships/viewProps" Target="viewProps.xml"/>
  <Relationship Id="rId3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713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SIRACH 51:1-3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I remembered thy mercy, O Lord,And thy working which hath been from everlasting,How thou deliverest them that wait for thee,And savest them out of the hand of the enemie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I lifted up my supplication from the earth,And prayed for deliverance from deat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 called upon the Lord, the Father of my Lord,That he would not forsake me in the days of affliction,In the time when there was no help against the prou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 will praise thy name continually,And will sing praise with thanksgiving;And my supplication was hear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For thou savedst me from destruction,And deliveredst me from the evil time:Therefore will I give thanks and praise unto thee,And bless the name of the Lor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hen I was yet young,Or ever I went abroad,I sought wisdom openly in my prayer.]]></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efore the temple I asked for her,And I will seek her out even to the en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From her  flower as from the ripening grape my heart delighted in her:My foot trod in uprightness,From my youth I tracked her ou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I bowed down mine ear a little, and received her,And found for myself much instructio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 profited in her:Unto him that giveth me wisdom I will give glory.]]></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A Prayer of Jesus the son of Sirac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For I purposed to practice her,And I was zealous for that which is good;And I shall never be put to sham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My soul hath wrestled in her,And in my doing I was exact:I spread forth my hands to the heaven above,And bewailed my ignorances of her.]]></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I set my soul aright unto her,And in pureness I found her.I gat me a heart joined  with her from the beginning:Therefore shall I not be forsake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My inward part also was troubled to seek her:Therefore have I gotten a good possessio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 Lord gave me a tongue for my reward;And I will praise him therewith.]]></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Draw near unto me, ye unlearned,And lodge in the house of instruction.]]></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Say, wherefore are ye lacking in these things,And your souls are very thirsty?]]></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I opened my mouth, and spake,Get her for yourselves without money.]]></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Put your neck under the yoke,And let your soul receive instruction:She is hard at hand to fin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Behold with your eyes,How that I laboured but a little,And found for myself much res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 will give thanks unto thee, O Lord, O King,And will praise thee, O God my Saviour:I do give thanks unto thy nam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Get you instruction with a great sum of silver,And gain much gold by her.]]></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May your soul rejoice in his mercy,And may ye not be put to shame in praising him.]]></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Work your work before the time cometh,And in his time he will give you your rewar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For thou wast my protector and helper,And didst deliver my body out of destruction,And out of the snare of a slanderous tongue,From lips that forge lies,And wast my helper before them that stood by;]]></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didst deliver me, according to the abundance of thy mercy, and greatness  of thy name,From the gnashings of teeth  ready to devour,Out of the hand of such as sought my life,Out of the manifold afflictions which I ha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From the choking of a fire on every side,And out of the midst of fire which I kindled no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Out of the depth of the belly of  the grave,And from an unclean tongue,And from lying word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slander of an unrighteous tongue unto the king.My soul drew near even unto death,And my life was near to  the grave beneath.]]></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y compassed me on every side,And there was none to help me. I was  looking for the succour of men,And it was not.]]></a:t>
            </a:r>
          </a:p>
        </p:txBody>
      </p:sp>
    </p:spTree>
  </p:cSld>
  <p:clrMapOvr>
    <a:masterClrMapping/>
  </p:clrMapOvr>
</p:sld>
</file>

<file path=ppt/theme/theme1.xml><?xml version="1.0" encoding="utf-8"?>
<a:theme xmlns:a="http://schemas.openxmlformats.org/drawingml/2006/main" name="Theme81">
  <a:themeElements>
    <a:clrScheme name="Theme8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2026-06-15T08:07:44Z</dcterms:created>
  <dcterms:modified xsi:type="dcterms:W3CDTF">2026-06-15T08:07:44Z</dcterms:modified>
  <dc:title>Bible.com.au: SIRACH 51:1-30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