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50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ire and incense in the censer,As a vessel all of beaten goldAdorned with all manner of precious stones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n olive tree budding forth fruits,And as a cypress growing high among the clou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took up the robe of glory,And put on the perfection of exultation,In the ascent of the holy altar,He made glorious the precinct of the sanctua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received the portions out of the priests’ hands,Himself also standing by the hearth of the altar,His brethren as a garland round about him,He was as a young cedar in Libanus;And as stems of palm trees compassed they him round about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sons of Aaron in their glory,And the Lord’s offering in their hands, before all the congregation of Israe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inishing the service at the altars,That he might adorn the offering of the Most High, the Almighty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etched out his hand to the  cup,And poured out the cup of the grape;He poured out at the foot of the altarA sweet-smelling savour unto the Most High, the King of a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outed the sons of Aaron,They sounded the trumpets of beaten work,They made a great noise to be heard,For a remembrance before the Most Hig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ll the people together hasted,And fell down upon the earth on their facesTo worship their Lord, the Almighty, God Most Hig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ngers also praised him with their voices;In the whole house was there made sweet melod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 Simon, the son of Onias, the  great priest,Who in his life repaired the house,And in his days strengthened the temple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ople besought the Lord Most High,In prayer before him that is merciful.Till the  worship of the Lord should be ended;And so they accomplished his servic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went down, and lifted up his handsOver the whole congregation of the children of Israel,To give blessing unto the Lord with his lips,And to glory in his na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owed himself down in worship the second time,To declare the blessing from the Most Hig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bless ye the God of all,Which everywhere doeth great things,Which exalteth our days from the womb,And dealeth with us according to his merc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grant us joyfulness of heart,And that peace may be in our days in Israel for the days of eternity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intrust his mercy with us;And let him deliver us in his time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wo nations is my soul vexed,And the third is no nation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sit upon the mountain of  Samaria, and  the Philistines,And that foolish people that dwelleth in Sic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 written in this book the instruction of understanding and knowledge,I Jesus, the son of Sirach Eleazar, of Jerusalem,Who out of his heart poured forth wisdo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he that shall be exercised in these things;And he that layeth them up in his heart shall become wi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y him was built from the foundation the height of the double wall, The lofty underworks of the inclosure of the temple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he do them, he shall be strong to all things:For the light of the Lord is his  guid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days the cistern of waters was  diminished,The brazen vessel in compass as the se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 he that took thought for his people that they should not fall,And fortified the city  against besieging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lorious was he when the people gathered round himAt his coming forth out of the  sanctuary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morning star in the midst of a cloud,As the moon at the full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sun shining forth upon the temple of the Most High,And as the rainbow giving light in clouds of glory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flower of roses in the days of new fruits, As lilies at the waterspring,As the shoot of the frankencense tree in the time of summer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2026-06-19T22:42:01Z</dcterms:created>
  <dcterms:modified xsi:type="dcterms:W3CDTF">2026-06-19T22:42:01Z</dcterms:modified>
  <dc:title>Bible.com.au: SIRACH 50:1-29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