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64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now not with every wind,And walk not in every path:Thus doeth the sinner that hath a double tongu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edfast in thy understanding;And let thy word be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wift to hear; And with patience make thine answ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understanding, answer thy neighbour;And if not, let thy hand be upon thy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and dishonour is in talk:And the tongue of a man is his fa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lled a whisperer;And lie not in wait with thy tongue:For upon the thief there is shame,And an evil condemnation upon him that hath a double tongu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great matter and in a small, be not ignoran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not thy heart upon thy goods;And say not, They are sufficient for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not thine own mind and thy strength,To walk in the desires of thy hear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not, Who shall have dominion over me?For the Lord will surely take vengeance o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I sinned, and what happened unto me?For the Lord is longsuffer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atonement, be not without fear,To add sin upon sin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not, His compassion is great;He will be pacified for the multitude of my sins:For mercy and wrath are with him,And his indignation will rest upon sinn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tarrying to turn to the Lord;And put not off from day to day:For suddenly shall the wrath of the Lord come forth; And thou shalt perish in the time of venge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not thine heart upon unrighteous gains:For thou shalt profit nothing in the day of calam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2026-06-26T05:02:28Z</dcterms:created>
  <dcterms:modified xsi:type="dcterms:W3CDTF">2026-06-26T05:02:28Z</dcterms:modified>
  <dc:title>Bible.com.au: SIRACH 5:1-15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