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presProps" Target="presProps.xml"/>
  <Relationship Id="rId21" Type="http://schemas.openxmlformats.org/officeDocument/2006/relationships/viewProps" Target="viewProps.xml"/>
  <Relationship Id="rId2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1197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IRACH 5:1-1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nnow not with every wind,And walk not in every path:Thus doeth the sinner that hath a double tongue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 stedfast in thy understanding;And let thy word be one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 swift to hear; And with patience make thine answer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thou hast understanding, answer thy neighbour;And if not, let thy hand be upon thy mouth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lory and dishonour is in talk:And the tongue of a man is his fall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 not called a whisperer;And lie not in wait with thy tongue:For upon the thief there is shame,And an evil condemnation upon him that hath a double tongue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a great matter and in a small, be not ignorant;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et not thy heart upon thy goods;And say not, They are sufficient for me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llow not thine own mind and thy strength,To walk in the desires of thy heart;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ay not, Who shall have dominion over me?For the Lord will surely take vengeance on the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ay not, I sinned, and what happened unto me?For the Lord is longsuffering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oncerning atonement, be not without fear,To add sin upon sins: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ay not, His compassion is great;He will be pacified for the multitude of my sins:For mercy and wrath are with him,And his indignation will rest upon sinners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ke no tarrying to turn to the Lord;And put not off from day to day:For suddenly shall the wrath of the Lord come forth; And thou shalt perish in the time of vengeance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et not thine heart upon unrighteous gains:For thou shalt profit nothing in the day of calamity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8">
  <a:themeElements>
    <a:clrScheme name="Theme6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2026-08-10T21:01:39Z</dcterms:created>
  <dcterms:modified xsi:type="dcterms:W3CDTF">2026-08-10T21:01:39Z</dcterms:modified>
  <dc:title>Bible.com.au: SIRACH 5:1-15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