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49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erily he remembered the enemies in  storm,And to do good to them that directed their ways a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 the twelve prophets May the bones flourish again out of their place.And he comforted Jacob,And delivered them by confidence of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magnify Zerubbabel?And he was as a signet on the right han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as Jesus the son of Josedek:Who in their days builded the house,And exalted a  people holy to the Lord,Prepared for everlasting glo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 Nehemiah the memorial is great;Who raised up for us the walls that were fallen,And set up the gates and bars,And raised up our homes ag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was created upon the earth such as was Enoch;For he was taken up from the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as there a man born like unto Joseph,A governor of his brethren, a stay of the people:Yea, his bones were visit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 and Seth were glorified among men;And above every living thing in the creation is Ada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morial of Josiah is like the composition of incensePrepared by the work of the apothecary:It shall be sweet as honey in every mouth,And as music at a banquet of win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haved himself uprightly in the conversion of the people,And took away the abominations of iniqu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 his heart right toward the Lord;In the days of wicked men he made godliness to preva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David and Hezekiah and Josiah,All committed trespass:For they forsook the law of the Most High;The kings of Judah fail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gave their  power unto others,And their glory to a strange na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on fire the chosen city of the sanctuary,And made her streets desolate, as it was written  by the hand of Jeremi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entreated him evil;And yet he was sanctified in the womb to be a prophet,To root out, and to afflict, and to destroy;And  in like manner to build and to pla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 Ezekiel who saw the vision of glory,Which God  shewed him upon the chariot of the cherub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2026-05-30T08:19:01Z</dcterms:created>
  <dcterms:modified xsi:type="dcterms:W3CDTF">2026-05-30T08:19:01Z</dcterms:modified>
  <dc:title>Bible.com.au: SIRACH 49:1-16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