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48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taken up in a tempest of fire,In a chariot of fiery horses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recorded for reproofs in their seasons,To pacify anger, before it brake forth into wrath;To turn the heart of the father unto the son,And to restore the tribes of Jacob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are they that saw thee,And they that have been beautified with love;For we also shall surely li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jah it was,  who was wrapped in a tempest:And Elisha was filled with his spirit;And in all  his days he was not moved by the fear of  any ruler,And no one brought him into subje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was too high for him;And when he was laid on sleep his body prophesi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n his life he did wonders,So in death were his works marvello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is the people repented not,And they departed not from their sins,Till they were carried away as a spoil from their land,And were scattered through all the earth;And the people was left very few in number,And a ruler was left  in the house of Dav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of them did that which was pleasing to God, And some multiplied si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zekiah fortified his city,And brought in  water into the midst of them:He digged the sheer rock with iron,And builded up wells for wat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Sennacherib came up,And sent Rabshakeh, and departed;And he lifted up his hand against Sion,And boasted great things in his arroganc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here arose Elijah the prophet as fire,And his word burned like a torch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re their hearts and their hands shaken,And they were in pain, as women in travail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called upon the Lord which is merciful,Spreading forth their hands unto him:And the Holy One heard them speedily out of Heaven,And delivered them by the hand of Isai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mote the camp of the Assyrians,And his angel utterly destroyed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zekiah did that which was pleasing to the Lord,And was strong in the ways of David his father,Which Isaiah the prophet commanded,Who was great and faithful in his vis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is days the sun went backward;And he added life to the k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w by an excellent spirit what should come to pass at the last;And he comforted them that mourned in Sio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ewed the things that should be to the end of time,And the hidden things or ever they ca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rought a famine upon them,And by his zeal made them few in numb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word of the Lord he shut up the heaven:Thrice did he thus bring down fir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ast thou glorified, O Elijah, in thy wondrous deeds!And who shall glory like unto the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id raise up a dead man from death,And from  the place of the dead, by the word of the Most Hig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brought down kings to destruction,And honourable men from their bed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eard rebuke in Sinai,And judgements of vengeance in Horeb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anointed kings for retribution,And prophets to succeed after him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2026-06-19T22:41:53Z</dcterms:created>
  <dcterms:modified xsi:type="dcterms:W3CDTF">2026-06-19T22:41:53Z</dcterms:modified>
  <dc:title>Bible.com.au: SIRACH 48:1-25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