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039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SIRACH 4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so he set singers before the altar,And to make sweet melody by their music.]]></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gave comeliness to the feasts,And set in order the seasons to perfection,While they praised his holy name,And the sanctuary sounded from early morn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took away his sins,And exalted his horn for ever;And gave him a covenant of kings,And a throne of glory in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him rose up a son, a man of understanding;And for his sake he dwelt at larg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lomon reigned in days of peace;And to him God gave rest round about,That he might set up a house for his name,And prepare a sanctuary for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 wise wast thou made in thy youth,And filled as a river with understand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y soul covered the earth,And thou filledst it with  dark parab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y name reached unto the isles afar off;And for thy peace thou wast belov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y songs and proverbs and parables,And for thine interpretations, the countries marvelled at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y the name of the Lord God,Which is called the God of Israel,Thou didst gather gold as tin,And didst multiply silver as l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 him rose up NathanTo prophesy in the days of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u didst bow thy loins unto women,And in thy body thou wast brought into subjec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didst blemish thine honour,And profane thy seed,To bring wrath upon thy children;And I was grieved for thy fol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at the sovereignty was divided,And out of Ephraim ruled a disobedient kingd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Lord will never forsake his mercy;And he will not destroy any of his works,Nor blot out the posterity of his elect;And the seed of him that loved him he will not take away;And he gave a remnant unto Jacob,And unto David a root out of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o  rested Solomon with his fathers;And of his seed he left behind him Rehoboam,Even  the foolishness of the people, and one that lacked understanding,Who made the people to revolt by his counsel.Also Jeroboam the son of Nebat,Who made Israel to sin,And gave unto Ephraim a way of s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ir sins were multiplied exceedingly,To remove them from their l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they sought out all manner of wickedness,Till vengeance should come upon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is the fat when it is separated from the peace offering,So was David separated  from the children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played with lions as with kids,And with bears as with lambs of the flo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his youth did he not slay a giant,And take away reproach from the people,When he lifted up his hand with a sling stone,And beat down the boasting of Golia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he called upon the Most High Lord;And he gave him strength in his right hand,To slay a man mighty in war,To exalt the horn of his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y glorified him for his  ten thousands,And praised him for the blessings of the Lord,In that there was given him a diadem of glo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he destroyed the enemies on every side,And brought to nought the Philistines his adversaries,Brake their horn in pieces unto this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every work of his he gave thanks to the Holy One Most High with words of glory;With his whole heart he sang praise,And loved him that made him.]]></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2026-06-26T15:28:04Z</dcterms:created>
  <dcterms:modified xsi:type="dcterms:W3CDTF">2026-06-26T15:28:04Z</dcterms:modified>
  <dc:title>Bible.com.au: SIRACH 47:1-25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