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92291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RACH 46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 the Lord gave strength unto Caleb,And it remained with him unto his old age;So that he entered upon the height of the land,And his seed obtained it for a heritage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all the children of Israel might seeThat it is good to walk after the Lor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 the judges, every one by his name,All whose hearts went not a whoring,And who turned not away from the Lord,May their memorial be bless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ir bones flourish again out of their place,And may the name of them that have been honoured be renewed upon their childre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muel, the prophet of the Lord, beloved of his Lord,Established a kingdom, and anointed princes over his peopl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the law of the Lord he judged the congregation,And the Lord visited Jacob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his faithfulness he was proved to be a prophet,And by his words he was known to be faithful in visio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 when his enemies pressed him round aboutHe called upon the Lord, the Mighty One,With the offering of the sucking lamb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thundered from heaven,And with a mighty sound made his voice to be hear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utterly destroyed the rulers of the Tyrians,And all the princes of the Philistine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shua the son of  Nun was valiant in war,And was the successor of Moses in prophecies:Who according to his name was made greatFor the saving of  God’s elect,To take vengeance of the enemies that rose up against them,That he might give Israel their inheritanc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 before the time of his  long sleepHe made protestations in the sight of the lord and his  anointed,I have not taken any man’s goods, so much as a shoe:And no man did accuse hi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fter he fell asleep he prophesied,And shewed the king his end,And lifted up his voice from the earth in prophecy,To blot out the wickedness of the peopl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was he glorified in the lifting up his hands,And in stretching out his sword against the cities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before him so stood fast?For the Lord himself brought his enemies unto hi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d not the sun go back by his hand?And did not one day become as two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alled upon the Most High and  Mighty One,When his foes pressed him round about;And the great Lord heard hi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hailstones of mighty powerHe caused war to break violently upon the nation,And  in the going down he destroyed them that resisted;That the nations might know his  armour,How that he fought in the sight of the Lord;For he followed after the Mighty On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 in the time of Moses he did a work of mercy,He and Caleb the son of Jephunneh,In that they withstood the adversary,Hindered the people from sin,And stilled the murmuring of wickednes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f six hundred thousand people on foot, they two alone were preservedTo bring them into the heritage,Even into a land flowing with milk and hone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6">
  <a:themeElements>
    <a:clrScheme name="Theme8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2026-06-19T22:04:06Z</dcterms:created>
  <dcterms:modified xsi:type="dcterms:W3CDTF">2026-06-19T22:04:06Z</dcterms:modified>
  <dc:title>Bible.com.au: SIRACH 46:1-20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