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 Lord gave strength unto Caleb,And it remained with him unto his old age;So that he entered upon the height of the land,And his seed obtained it for a heritag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ll the children of Israel might seeThat it is good to walk after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 judges, every one by his name,All whose hearts went not a whoring,And who turned not away from the Lord,May their memorial be bles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bones flourish again out of their place,And may the name of them that have been honoured be renewed upon their childr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, the prophet of the Lord, beloved of his Lord,Established a kingdom, and anointed princes over his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law of the Lord he judged the congregation,And the Lord visited Jaco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faithfulness he was proved to be a prophet,And by his words he was known to be faithful in vi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when his enemies pressed him round aboutHe called upon the Lord, the Mighty One,With the offering of the sucking lamb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thundered from heaven,And with a mighty sound made his voice to be hea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utterly destroyed the rulers of the Tyrians,And all the princes of the Philistin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hua the son of  Nun was valiant in war,And was the successor of Moses in prophecies:Who according to his name was made greatFor the saving of  God’s elect,To take vengeance of the enemies that rose up against them,That he might give Israel their inheritan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before the time of his  long sleepHe made protestations in the sight of the lord and his  anointed,I have not taken any man’s goods, so much as a shoe:And no man did accuse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he fell asleep he prophesied,And shewed the king his end,And lifted up his voice from the earth in prophecy,To blot out the wickedness of the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as he glorified in the lifting up his hands,And in stretching out his sword against the citie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efore him so stood fast?For the Lord himself brought his enemies unto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the sun go back by his hand?And did not one day become as tw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lled upon the Most High and  Mighty One,When his foes pressed him round about;And the great Lord heard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ailstones of mighty powerHe caused war to break violently upon the nation,And  in the going down he destroyed them that resisted;That the nations might know his  armour,How that he fought in the sight of the Lord;For he followed after the Mighty O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n the time of Moses he did a work of mercy,He and Caleb the son of Jephunneh,In that they withstood the adversary,Hindered the people from sin,And stilled the murmuring of wicked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six hundred thousand people on foot, they two alone were preservedTo bring them into the heritage,Even into a land flowing with milk and h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2026-08-10T21:02:39Z</dcterms:created>
  <dcterms:modified xsi:type="dcterms:W3CDTF">2026-08-10T21:02:39Z</dcterms:modified>
  <dc:title>Bible.com.au: SIRACH 46:1-20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