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IRACH 4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me there be, which have no memorial;Who are perished as though they had not been,And are become as though they had not been born;And their children after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se were men of mercy,Whose righteous deeds have not been forgott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th their seed shall remain continually a good inheritance;Their children are   within the covena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ir seed standeth fast,And their children for their sak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seed shall remain for ever,And their glory shall not be blotted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ir bodies were buried in peace,And their name liveth to all gener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s will declare their wisdom,And the congregation telleth out their prai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noch pleased the Lord, and was translated,Being  an example of repentance to all gener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ah was found perfect and  righteous;In the season of wrath he was taken in exchange for the world; Therefore was there left a remnant unto the earth,When the flood c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rlasting covenants were made with him,That all flesh should no more be blotted out by a fl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us now praise famous men,And our fathers that begat 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braham was a great father of a multitude of nations;And there was none found like him in glo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 kept the law of the Most High,And was taken into covenant with him:In his flesh he established the covenant;And when he was proved, he was found faithfu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he assured him by an oath,That the nations should be blessed in his seed;That he would multiply him as the dust of the earth,And exalt his seed as the stars,And cause them to inherit from sea to sea,And from the River unto the utmost part of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Isaac also did he establish likewise, for Abraham his father’s sake,The blessing of all men, and the coven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made it rest upon the head of Jacob;He acknowledged him in his blessings,And gave to him by inheritance,And divided his portions;Among twelve tribes did he part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manifested in them  great glory,Even  his mighty power from the beginn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uch as did bear rule in their kingdoms,And were men renowned for their power, Giving counsel by their understanding,Such as have brought tidings in prophec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aders of the people by their counsels,And by their understanding  men of  learning for the people;Wise were  their words in their instruc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uch as sought out musical tunes,And set forth verses in writ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ich men furnished with ability,Living peaceably in their habit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se were honoured in their generations,And were a glory in their d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be of them, that have left a name behind them,To declare their praises.]]></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2026-05-30T08:18:48Z</dcterms:created>
  <dcterms:modified xsi:type="dcterms:W3CDTF">2026-05-30T08:18:48Z</dcterms:modified>
  <dc:title>Bible.com.au: SIRACH 44:1-23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