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188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heaven, the glory of the stars,An ornament giving light in the highest place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word of the Holy One they will stand in  due order,And they will not faint in their watch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the rainbow, and praise him that made it;Exceeding beautiful in the brightnes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ompasseth the heaven round about with a circle of glory;The hands of the Most High have stretch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mmandment he maketh the snow to fall apace,And sendeth swiftly the lightnings of his judge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thereof the treasure-houses are opened;And clouds fly forth as fow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mighty power he maketh strong the clouds,And the hailstones are broken smal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his appearing the mountains will be shaken,And at his will the south wind will blo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his thunder maketh the earth to travail;So doth the northern storm and the whirlwind:As birds flying down he sprinkleth the snow;And as the lighting of the locust is the falling down thereof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will marvel at the beauty of its whiteness,And the heart will be astonished at the raining of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de of the height is the firmament  in its clearness,The appearance of heaven, in the spectacle of its glor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 frost also he poureth on the earth as salt;And when it is congealed, it is as  points of thor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ld north wind shall blow,And the ice shall be congealed on the water:It shall lodge upon every gathering together of water,And the water shall put on as it were a breastpl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mountains, and burn up the wilderness,And consume the green herb as fi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st coming speedily is the healing of all things;A dew coming after heat shall bring cheerful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unsel he hath stilled the deep,And  planted islands there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ail on the sea tell of the danger thereof;And when we hear it with our ears, we marv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in be also those strange and wondrous works,Variety of all that hath life, the  race of sea-monst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him his end hath success,And by his word all things consi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say many things, yet shall we not attain;And the sum of our words is, He is a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have strength to glorify him?For he is himself the great one above all his work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hen he appeareth, bringing tidings as he goeth forth,Is a marvellous instrument, the work of the Most Hig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errible and exceeding great;And marvellous is his pow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glorify the Lord, exalt him as much as ye can;For even yet will he exceed:And when ye exalt him, put forth your full strength:Be not weary; for ye will never attai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en him, that he may declare him?And who shall magnify him as he is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ings are hidden greater than these;For we have seen but a few of his work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ade all things;And to the godly gave he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noon he drieth up the country,And who shall stand against his burning hea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blowing a furnace is in works of heat,But  the sun three times more, burning up the mountains:Breathing out fiery vapours,And sending forth bright beams, he dimmeth th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that made him;And at his word he hasteneth his cour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lso is in all things for her season,For a declaration of times, and a sign of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oon is the sign of the feast day;A light that waneth when she is come to the fu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nth is called after her name,Increasing wonderfully in her changing;An instrument of the hosts on high,Shining forth in the firmament of heav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2026-06-30T06:56:06Z</dcterms:created>
  <dcterms:modified xsi:type="dcterms:W3CDTF">2026-06-30T06:56:06Z</dcterms:modified>
  <dc:title>Bible.com.au: SIRACH 43:1-33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