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9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ughter is a secret cause of wakefulness to a father;And the care for her putteth away sleep;In her youth, lest she pass the flower of her age;And when she is married, lest she should be hat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virginity, lest she should be defiledAnd be with child in her father’s house;And when she hath a husband, lest she should transgress;And when she is married, lest she should be bar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 strict watch over a headstrong daughter,Lest she make thee  a laughingstock to thine enemies,A byword in the city and  notorious among the people,And shame thee before the multitu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every body in regard of beauty,And sit not in the midst of women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garments cometh a moth,And from a woman a woman’s wicke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wickedness of a man than a pleasant-dealing woman,And a woman which putteth thee to shameful reproa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now of the works of the Lord,And will declare the things that I have seen:In the words of the Lord are his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hat giveth light looketh upon all things;And the work of the Lord is full of his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not given power to the saints to declare all his marvellous works;Which the Almighty Lord firmly settled,That whatsoever is might be established in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rcheth out the deep, and the heart,And he hath understanding of their cunning devices:For the Most High knoweth all knowledge,And he looketh into the  signs of the worl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things be not ashamed,And accept no man’s person to sin thereby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things that are past, and the things that shall be,And revealing the traces of hidden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thought escapeth him;There is not a word hid from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works of his wisdom he hath ordered,Who is from everlasting to everlasting:Nothing hath been added unto them, nor diminished from them;And he had no need of any counsell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esirable are all his works!One may behold this  even unto a spar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live and remain for ever in all manner of uses,And they are all obedi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double one against another:And he hath made nothing imperf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establisheth the good things of another:And who shall be filled with beholding his glor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 law of the Most High, and his covenant;And of judgement to do justice to the ungodl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eckoning with a partner and with travellers;And of a gift from the heritage of friend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exactness of balance and weights;And of getting much or littl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indifferent selling of merchants;And of much correction of children;And of making the side of an evil servant to bl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 keeping is good, where an evil wife is;And where many hands are, shut thou clo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thou handest over, let it be by number and weight;And in giving and receiving let all be in writ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shamed  to instruct the unwise and foolish,And one of extreme old age that contendeth with those that are young;And so shalt thou be well instructed indeed,And approved in the sight of every man liv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2026-06-04T19:18:15Z</dcterms:created>
  <dcterms:modified xsi:type="dcterms:W3CDTF">2026-06-04T19:18:15Z</dcterms:modified>
  <dc:title>Bible.com.au: SIRACH 42:1-25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