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30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be born, ye shall be born to a curse;If ye die, a curse shall be your por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are of the earth shall go back to the earth:So the ungodly shall go from a curse unto perdi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rning of men is about their bodies:But the name of sinners being evil shall be blotted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gard to thy name;For it continueth with thee longer than a thousand great treasures of g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life hath its number of days;And a good name continueth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 keep instruction in peace:But wisdom that is hid, and a treasure that is not seen,What profit is in them bo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man that hideth his foolishnessThan a man that hideth his wisd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w reverence to my word:For it is not good to retain every kind of shame;And not all things are approved by all in good fa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hamed of whoredom before father and mother:And of a lie before a prince and a mighty man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n offence before a judge and ruler;Of iniquity before the congregation and the people;Of unjust dealing before a partner and friend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eath, how bitter is the remembrance of thee to a man that is at peace in his possessions,Unto the man that hath nothing to distract him, and hath prosperity in all things,And that still hath strength to receive meat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eft in regard of the place where thou sojournest,And in regard of the truth of God and his covenant;And of leaning with thine elbow at meat;And of scurrility in the matter of giving and taking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silence before them that salute thee;And of looking upon a woman that is a harlo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urning away  thy face from a kinsman;Of taking away a portion or a gift;And of gazing upon a woman that hath a husban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being over busy with his maid; and come not near her bed;Of upbraiding speeches before friends;And after thou hast given, upbraid no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epeating and speaking what thou hast heard;And of revealing of secre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t thou be truly shamefast,And find favour in the sight of every m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eath, acceptable is thy sentence unto a man that is needy, and that faileth in strength,That is in extreme old age, and is distracted about all things,And is perverse, and hath lost pati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 the sentence of death;Remember them that have been before thee, and that come after:This is the sentence from the Lord over all fle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dost thou refuse, when it is the good pleasure of the Most High?Whether it be ten, or a hundred, or a thousand years,There is no inquisition of life in  the gr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sinners are abominable children,And they frequent the dwellings of the ungod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eritance of sinners’ children shall perish,And with their posterity shall be a perpetual reproac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ill complain of an ungodly father,Because they shall be reproached for his sak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, ungodly men,Which have forsaken the law of the Most High Go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2026-06-24T18:46:15Z</dcterms:created>
  <dcterms:modified xsi:type="dcterms:W3CDTF">2026-06-24T18:46:15Z</dcterms:modified>
  <dc:title>Bible.com.au: SIRACH 41:1-24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