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203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40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, and bloodshed, and strife, and sword,Calamities, famine, tribulation, and the scourg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things were created for the wicked,And because of them came the flo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that are of the earth turn to the earth again:And all things that are  of the waters return into the se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bribery and injustice shall be blotted out;And good faith shall stand for 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ods of the unjust shall be dried up like a river,And like a great thunder in rain shall go off in noi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opening his hands a man  shall be made glad:So shall transgressors utterly fai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the ungodly shall not put forth many branches;And are as  unclean roots upon a sheer rock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dge that groweth  upon every water and bank of a riverShall be plucked up before all gra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unty is as a garden  of blessings,And almsgiving endureth for e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fe of one that laboureth, and is contented, shall be made sweet;And he that findeth a treasure is above bo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travail is created for every man,And a heavy yoke is upon the sons of Adam,From the day of their coming forth from their mother’s womb,Until the day for their burial in the mother of all thing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and the building of a city establish a man’s  name;And a blameless wife is counted above bo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e and music rejoice the heart;And the love of wisdom is above bo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ipe and the psaltery make pleasant melody;And a pleasant tongue is above bo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eye shall desire grace and beauty;And above both the green blade of cor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iend and a companion never meet amiss;And a wife with her husband is above bo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 and succour are for a time of affliction;And almsgiving is a deliverer above bo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ld and silver will make the foot stand sure;And counsel is esteemed above them bo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es and strength will lift up the heart;And the fear of the Lord is above both:There is nothing wanting in the fear of the Lord,And there is no need to seek help there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as a garden of blessing,And covereth  a man above all glor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lead not a beggar’s life;Better it is to die than to be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xpectation of things to come, and the day of death, Trouble  their thoughts, and cause  fear of heart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looketh unto the table of another,His life is not to be counted for a life;He will pollute his soul with another man’s meats:But a man wise and well-instructed will beware thereof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uth of the shameless begging will be sweet;And in his belly a fire shall be kindl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im that sitteth on a throne of glory,Even unto him that is humbled in earth and ashe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im that weareth purple and a crown,Even unto him that is clothed with a hempen froc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 wrath, and jealousy, and trouble, and disquiet,And fear of death, and anger, and strife;And in the time of rest upon his bedHis night sleep doth change his knowledg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or nothing is his resting,And afterward in his sleep, as in a day of keeping watch,He is troubled in the vision of his heart,As one that hath escaped from the front of batt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very time of his deliverance he awaketh,And marvelleth that the fear is nou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us  with all flesh, from man to beast,And upon sinners sevenfold 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2026-06-26T20:01:07Z</dcterms:created>
  <dcterms:modified xsi:type="dcterms:W3CDTF">2026-06-26T20:01:07Z</dcterms:modified>
  <dc:title>Bible.com.au: SIRACH 40:1-30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