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eliver him that is wronged from the hand of him that wrongeth him;And be not fainthearted in giving judge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 as a father unto the fatherless,And instead of a husband unto their mother:So shalt thou be as a son of the Most High,And he shall love thee more than thy mother d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sdom exalteth her sons,And taketh hold of them that seek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loveth her loveth life;And they that seek to her early shall be filled with glad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that holdeth her fast shall inherit glory;And where  he entereth, the Lord will bl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that do her service shall minister to the Holy One;And them that love her the Lord doth l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giveth ear unto her shall judge the nations;And he that giveth heed unto her shall dwell secure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he trust her, he shall inherit her;And his generations shall have her in poss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t the first she will walk with him in crooked ways,And will bring fear and dread upon him,And torment him with her discipline,Until she may trust his soul, and try him by her judge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she return again the straight way unto him,And will gladden him, and reveal to him her secre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son, deprive not the poor of his living,And make not the needy eyes to wait lo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he go astray, she will forsake him,And give him over  to his f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bserve the opportunity, and beware of  evil;And be not ashamed concerning thy so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re is a shame that bringeth sin;And there is a shame that is  glory and gr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cept not the person of any  against thy soul;And  reverence no man unto thy fall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efrain not speech,  when it tendeth to safety; And hide not thy wisdom for the sake of fair-seem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by speech wisdom shall be known;And instruction by the word of the tongu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peak not against the truth;And be abashed for thine ignor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 not ashamed to make confession of thy sins;And force not the current of the ri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ay not thyself down for a fool to tread upon;And accept not the person of one that is migh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rive for the truth unto death, and the Lord God shall fight for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not a hungry soul sorrowful;Neither provoke a man in his distr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not  hasty in thy tongue,And in thy deeds slack and remi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 not as a lion in thy house,Nor fanciful among thy servan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Let not thine hand be stretched out to receive, and  closed when thou shouldest rep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a heart that is provoked add not more trouble;And defer not to give to him that is in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eject not a suppliant in his affliction;And turn not away thy face from a poor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urn not away thine eye from one that asketh of thee, And give none occasion to a man to curs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f he curse thee in the bitterness of his soul,He that made him will hear his supplic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et thyself the love of the congregation;And to a great man bow thy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cline thine ear to a poor man,And answer him with peaceable words in meeknes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2026-08-10T21:07:55Z</dcterms:created>
  <dcterms:modified xsi:type="dcterms:W3CDTF">2026-08-10T21:07:55Z</dcterms:modified>
  <dc:title>Bible.com.au: SIRACH 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