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42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IRACH 3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y shall commend his understanding;And so long as the world endureth, it shall not be blotted out:His memorial shall not depart,And his name shall live from generation to gene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tions shall declare his wisdom,And the congregation shall tell out his pra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e continue, he shall leave a greater name than a thousand:And if he  die, he addeth theret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more will I utter, which I have thought upon;And I am filled as the moon at the fu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arken unto me, ye holy children,And bud forth as a rose growing by a brook of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ive ye a sweet savour as frankencense,And put forth flowers as a lily,Spread abroad a sweet smell, and sing a song of praise;Bless ye the Lord for all his wor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gnify his name,And give utterance to his praiseWith the songs of your lips, and with harps;And thus shall ye say when ye utter his pra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works of the Lord are exceeding good,And every command shall be accomplished  in his sea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ne can say, What is this? wherefore is that?For in his season they shall all be sought out.At his word the waters stood as a heap,And the receptacles of waters at the word of hi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his command is all his good pleasure done; And there is none that shall hinder his salv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so he that hath applied his soul,And meditateth in the law of the Most High;He will seek out the wisdom of all the ancients,And will be occupied in prophec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ks of all flesh are before him;And it is not possible to be hid from his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beholdeth from everlasting to everlasting;And there is nothing wonderful befor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ne can say, What is this? wherefore is that?For all things are created for their u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blessing covered the dry land as a river,And saturated it as a f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he hath turned the waters into saltness;So shall the heathen inherit his wr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ways are plain unto the holy;So are they stumblingblocks unto the wic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od things are created from the beginning for the good;So are evil things for sinn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hief of all things necessary for the life of manAre water, and fire, and iron, and salt,And flour of wheat, and honey, and milk,The blood of the grape, and oil, and clo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se things are for good to the godly;So to the sinners they shall be turned into ev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be winds that are created for vengeance,And in their fury lay on their scourges heavily;In the time of consummation they pour out their strength,And shall appease the wrath of him that made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ill keep the discourse of the men of renown,And will enter in amidst the subtilties of parab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ire, and hail, and famine, and death,All these are created for vengea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eeth of wild beasts, and scorpions and adders,And a sword punishing the ungodly unto destruc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hall rejoice in his commandment,And shall be made ready upon earth, when need is;And in their seasons they shall not transgress his  w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from the beginning I was resolved,And I thought this,  and left it in writ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works of the Lord are good:And he will supply every need in its sea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none can say, This is worse than that:For they shall all be well approved in their seas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now with all your heart and mouth sing ye praises,And bless the nam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seek out the hidden meaning of proverbs,And be conversant in the dark sayings of par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serve among great men,And appear before him that ruleth:He will travel through the land of strange nations;For he hath tried good things and evil among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apply his heart to resort early to the Lord that made him,And will make supplication before the Most High,And will open his mouth in prayer,And will make supplication for his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e great Lord will,He shall be filled with the spirit of understanding:He shall pour forth the words of his wisdom,And in prayer give thanks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direct his counsel and knowledge,And in his secrets shall he medit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hall shew forth the instruction which he hath been taught,And shall glory in the law of the covenant of the Lord.]]></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2026-06-18T23:46:43Z</dcterms:created>
  <dcterms:modified xsi:type="dcterms:W3CDTF">2026-06-18T23:46:43Z</dcterms:modified>
  <dc:title>Bible.com.au: SIRACH 39:1-35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