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3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3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on, in thy sickness be not negligent;But pray unto the Lord, and he shall heal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away wrong doing, and order thine hands aright,And cleanse thy heart from all manner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a sweet savour, and a memorial of fine flour;And make fat thine offering, as one that is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give place to the physician, for verily the Lord hath created him;And let him not go from thee, for thou hast need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time when in their very hands is the issue for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also shall beseech the Lord,That he may prosper them in giving  relief and in healing for the maintenance of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hat sinneth before his Maker,Let him fall into the hands of the physic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son, let thy tears fall over the dead,And as one that suffereth grievously begin lamentation;And wind up his body according to his due,And neglect not his buri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e bitter weeping, and make passionate wailing,And let thy mourning be according to his desert,For one day or two, lest thou be evil spoken of:And so be comforted for thy sor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of sorrow cometh death,And sorrow of heart will bow down the streng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nour a physician according to thy need of him  with the honours due unto him:For verily the Lord hath creat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calamity sorrow also remaineth:And the poor man’s life is  grievous to the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ve not thy heart unto sorrow:Put it away, remembering the last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get it not, for there is no returning again:Him thou shalt not profit, and thou wilt hurt thy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member the sentence upon him; for so also shall thine be;Yesterday for me, and today for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ead is at rest, let his remembrance rest;And be comforted for him, when his spirit departeth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isdom of the scribe cometh by opportunity of leisure;And  he that hath little business shall become w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shall he become wise that holdeth the plough,That glorieth in the shaft of the goad,That driveth oxen, and is occupied in their labours,And whose discourse is of the stock of bul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ill set his heart upon turning his furrows;And his wakefulness is to give his heifers their fod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s every artificer and workmaster,That passeth his time by night as by day;They that cut gravings of signets,And his diligence is to make great variety;He will set his heart to preserve likeness in his portraiture,And will be wakeful to finish his wor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s the smith sitting by the anvil,And considering the unwrought iron:The vapour of the fire will waste his flesh;And in the heat of the furnace will he wrestle with his work: The noise of the hammer will  be ever in his ear,And his eyes are upon the pattern of the vessel;He will set his heart upon perfecting his works,And he will be wakeful to adorn them perfect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from the Most High cometh healing;And from the king he shall receive a gif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s the potter sitting at his work,And turning the wheel about with his feet,Who is alway anxiously set at his work,And all his handywork is by numb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ill fashion the clay with his arm,And will bend its strength in front of his feet;He will apply his heart to finish the glazing;And he will be wakeful to make clean the furn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se put their trust in their hands;And each becometh wise in his own wor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out these shall not a city be inhabited,And men shall not sojourn nor walk up and down there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hall not be sought for in the council of the people,And in the assembly they shall not mount on high;They shall not sit on the seat of the judge,And they shall not understand the covenant of judgement:Neither shall they declare instruction and judgement;And where parables are they shall not be f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will maintain the fabric of the  world;And in the handywork of their craft is their pray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kill of the physician shall lift up his head;And in the sight of great men he shall be admi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created medicines out of the earth;And a prudent man will have no disgust at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s not water made sweet with wood,That the virtue thereof might be kn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ve men skill,That  they might be glorified in his marvellous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m doth he heal a man, And taketh away his p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these will the apothecary make a confection;And his works shall not be brought to an end;And from him is peace upon the face of the eart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2026-06-23T06:39:08Z</dcterms:created>
  <dcterms:modified xsi:type="dcterms:W3CDTF">2026-06-23T06:39:08Z</dcterms:modified>
  <dc:title>Bible.com.au: SIRACH 38:1-34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