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8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37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unto thee, Thy way is good:And he will stand over against thee, to see what shall befall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not counsel with one that looketh askance at thee;And hide thy counsel from such as are jealous of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not counsel  with a woman about her rival;Neither with a coward about war;Nor with a merchant about exchange;Nor with a buyer about selling;Nor with an envious man about thankfulness;Nor with an unmerciful man about kindliness;Nor with a sluggard about any kind of work;Nor with a hireling in thy house about finishing his work; Nor with an idle servant about much business:Give not heed to these in any matter of counse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ather be continually with a godly man,Whom thou shalt have known to be a keeper of the commandments,Who in his soul is as thine own soul,And who will grieve with thee, if thou shalt miscar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the counsel of thy heart to stand;For there is none more faithful unto thee than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man’s soul is sometime wont to bring him tidings,More than seven watchmen that sit on high on a watch-t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ove all this intreat the Most High,That he may direct thy way in tr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reason be the beginning of every work,And let counsel go before every ac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token of the changing of the heart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ur manner of things do rise up,Good and evil, life and death;And that which ruleth over them continually is the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friend will say, I also am his friend:But there is a friend, which is only a friend in na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is shrewd and  the instructor of many,And yet is unprofitable to his own so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 that is subtil in words, and is hated;He shall be destitute of all food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ace was not given him from the Lord;Because he is deprived of all wisdo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is wise to his own soul;And the fruits of his understanding are trustworthy in the mou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will instruct his own people;And the fruits of his understanding are trustworth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shall be filled with blessing;And all they that see him shall call him happ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fe of man is numbered by days;And the days of Israel are innumerabl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man shall inherit confidence among his people,And his name shall live for 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rove thy soul in thy life,And see what is evil for it, and give not that unto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ings are not profitable for all men,Neither hath every soul pleasure in every th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not a grief in it even unto death,When a companion and friend is turned to enmity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insatiable in any luxury,And be not greedy on the things that thou eates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multitude of meats there shall be disease,And surfeiting shall come nigh unto colic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surfeiting have many perished;But he that taketh heed shall prolong his lif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wicked imagination, whence camest thou rolling inTo cover the dry land with deceitfulnes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companion, which rejoiceth in the gladness of a friend,But in time of affliction will be against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companion, which for the belly’s sake laboureth with his friend,In the face of battle will take up the buckl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not a friend in thy soul;And be not unmindful of him in thy rich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counsellor extolleth counsel;But there is that counselleth for himsel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soul beware of a counsellor,And know thou before what is his interest(For he will take counsel for himself);Lest he cast the lot upon the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2026-06-28T12:10:02Z</dcterms:created>
  <dcterms:modified xsi:type="dcterms:W3CDTF">2026-06-28T12:10:02Z</dcterms:modified>
  <dc:title>Bible.com.au: SIRACH 37:1-31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