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presProps" Target="presProps.xml"/>
  <Relationship Id="rId32" Type="http://schemas.openxmlformats.org/officeDocument/2006/relationships/viewProps" Target="viewProps.xml"/>
  <Relationship Id="rId3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40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RACH 36:1-2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him that escapeth be devoured by the rage of fire;And may they that harm thy people find destruction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rush the heads of the rulers of the enemies,That say, There is none but w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ather all the tribes of Jacob together,And  take them for thine inheritance, as from the beginning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Lord, have mercy upon the people that is called by thy name,And upon Israel, whom thou didst liken unto a firstborn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ve compassion upon the city of thy sanctuary,Jerusalem, the place of thy rest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ill Sion; exalt thine oracles,And fill  thy people with thy glory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ve testimony unto those that were thy creatures in the beginning,And raise up the prophecies that have been in thy nam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ve reward unto them that wait for thee:And men shall put their trust in thy prophets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ken, O Lord, to the prayer of thy suppliants,According to the blessing of Aaron concerning thy people;And all they that are on the earth shall knowThat thou art the Lord, the  eternal God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belly will eat any meat;Yet is one meat better than another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ve mercy upon us, O Lord the God of all, and behold;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 mouth tasteth meats taken in hunting:So doth an understanding heart false speeches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froward heart will cause heaviness:And a man of experience will recompense him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woman will receive any man;But one daughter is better than another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beauty of a woman cheereth the countenance;And a man desireth nothing so much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ere is on her tongue mercy and meekness,Her husband is not like the sons of men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getteth a wife entereth upon a possession:A help meet for him, and a pillar of rest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 no hedge is, the possession will be laid waste:And he that hath no wife will mourn as he wandereth up and down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ho will trust a nimble robber, that skippeth from city to city?Even so who shall trust  a man that hath no nest, and lodgeth wheresoever he findeth himself at nightfall?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end thy fear upon all the nations: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ft up thy hand against the strange nations;And let them see thy mighty power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thou wast sanctified in us before them,So be thou magnified in them before u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let them know thee, as we also have known thee,That there is no God but only thou, O Go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w new signs, and work divers wonders;Glorify thy hand and thy right arm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aise up indignation, and pour out wrath;Take away the adversary, and destroy the enemy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sten the time, and remember the oath;And let them declare thy mighty work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0">
  <a:themeElements>
    <a:clrScheme name="Theme7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2026-08-10T21:08:49Z</dcterms:created>
  <dcterms:modified xsi:type="dcterms:W3CDTF">2026-08-10T21:08:49Z</dcterms:modified>
  <dc:title>Bible.com.au: SIRACH 36:1-26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