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hat escapeth be devoured by the rage of fire;And may they that harm thy people find destruc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sh the heads of the rulers of the enemies,That say, There is none but w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all the tribes of Jacob together,And  take them for thine inheritance, as from the begin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ave mercy upon the people that is called by thy name,And upon Israel, whom thou didst liken unto a firstbor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compassion upon the city of thy sanctuary,Jerusalem, the place of thy re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Sion; exalt thine oracles,And fill  thy people with thy glo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estimony unto those that were thy creatures in the beginning,And raise up the prophecies that have been in thy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reward unto them that wait for thee:And men shall put their trust in thy prophe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O Lord, to the prayer of thy suppliants,According to the blessing of Aaron concerning thy people;And all they that are on the earth shall knowThat thou art the Lord, the  eternal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lly will eat any meat;Yet is one meat better than ano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us, O Lord the God of all, and behold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 mouth tasteth meats taken in hunting:So doth an understanding heart false speec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heart will cause heaviness:And a man of experience will recompense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ill receive any man;But one daughter is better than ano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a woman cheereth the countenance;And a man desireth nothing so mu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is on her tongue mercy and meekness,Her husband is not like the sons of m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a wife entereth upon a possession:A help meet for him, and a pillar of re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hedge is, the possession will be laid waste:And he that hath no wife will mourn as he wandereth up and dow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will trust a nimble robber, that skippeth from city to city?Even so who shall trust  a man that hath no nest, and lodgeth wheresoever he findeth himself at nightfall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nd thy fear upon all the natio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 hand against the strange nations;And let them see thy mighty po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wast sanctified in us before them,So be thou magnified in them befor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know thee, as we also have known thee,That there is no God but only thou, 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new signs, and work divers wonders;Glorify thy hand and thy right ar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se up indignation, and pour out wrath;Take away the adversary, and destroy the enem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en the time, and remember the oath;And let them declare thy mighty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2026-05-30T08:19:00Z</dcterms:created>
  <dcterms:modified xsi:type="dcterms:W3CDTF">2026-05-30T08:19:00Z</dcterms:modified>
  <dc:title>Bible.com.au: SIRACH 36:1-26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