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presProps" Target="presProps.xml"/>
  <Relationship Id="rId26" Type="http://schemas.openxmlformats.org/officeDocument/2006/relationships/viewProps" Target="viewProps.xml"/>
  <Relationship Id="rId2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5852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RACH 35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every gift shew a cheerful countenance,And dedicate thy tithe with gladnes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unto the Most High according as he hath given;And as thy hand hath found, give  with a good ey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recompenseth,And he will recompense thee sevenfol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nk not to corrupt with gifts; for he will not receive them:And set not thy mind on an unrighteous sacrifice;For the Lord is judge,And with him is no respect of person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not accept any person against a poor man;And he will listen to the prayer of him that is wronge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in no wise despise the supplication of the fatherless;Nor the widow,  when she poureth out her tal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the tears of the widow run down her cheek?And is not her cry against him that hath caused them to fall?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serveth God  according to his good pleasure shall be accepted,And his supplication shall reach unto the cloud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ayer of the humble pierceth the clouds;And till it come nigh, he will not be comforted;And he will not depart, till the Most High shall visit;And he shall judge  righteously, and execute judgemen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will not be slack, neither will he be longsuffering toward them,Till he have crushed the loins of the unmerciful;And he shall repay vengeance to the heathen;Till he have taken away the multitude of the haughty,And broken in pieces the sceptres of the unrighteous;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keepeth the law multiplieth offerings;He that taketh heed to the commandments sacrificeth a peace offering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ill he have rendered to every  man according to his doings,And to  the works of men according to their devices;Till he have judged the cause of his people;And he shall make them to rejoice in his mercy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ercy is seasonable in the time of his afflicting them, As clouds of rain in the time of drough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requiteth a good turn offereth fine flour;And he that giveth alms sacrificeth a thank offering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depart from wickedness is a thing pleasing to the Lord;And to depart from unrighteousness is a propitiatio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 that thou appear not in the presence of the Lord empt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ll these things are to be done  because of the commandmen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ffering of the righteous maketh the altar fat;And the sweet savour thereof is  before the Most Hig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acrifice of a righteous man is acceptable;And the memorial thereof shall not be forgotte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lorify the Lord with a good eye,And stint not the firstfruits of thine hand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1">
  <a:themeElements>
    <a:clrScheme name="Theme7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2026-06-09T21:57:31Z</dcterms:created>
  <dcterms:modified xsi:type="dcterms:W3CDTF">2026-06-09T21:57:31Z</dcterms:modified>
  <dc:title>Bible.com.au: SIRACH 35:1-20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