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34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ell-instructed man knoweth many things;And he that hath much experience will declare understand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no experience knoweth few things:But he that hath wandered shall increase his  ski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my wandering I have seen many things;And more than my words is my understand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ttimes was I in danger even unto death;And I was preserved because of these thing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pirit of those that fear the Lord shall live;For their hope is upon him that saveth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feareth the Lord shall not be afraid, and shall not play the coward;For he is his hop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soul of him that feareth the Lord:To whom doth he give heed? and who is his stay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the Lord are upon them that love him,A mighty protection and strong stay,A cover from the hot blast, and a cover from the noonday,A guard from stumbling, and a succour from fall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aiseth up the soul, and enlighteneth the eyes:He giveth healing, life, and bless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acrificeth of a thing wrongfully gotten, his offering is made in mockery;And the mockeries of wicked men are not well-pleasing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ain and false hopes are for a man void of understanding;And dreams give wings to fool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ost High hath no pleasure in the offerings of the ungodly;Neither is he pacified for sins by the multitude of sacrific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 one that killeth the son before his father’s eyesIs he that bringeth a sacrifice from the goods of the poo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read of the needy is the life of the poor:He that depriveth him thereof is a man of blo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 one that slayeth his neighbour is he that taketh away his living;And as  a shedder of blood is he that depriveth a hireling of his hi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building, and another pulling down,What profit have they had but toil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praying, and another cursing,Whose voice will the Lord listen to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sheth himself after touching  a dead body, and toucheth it again,What profit hath he in his washing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a man fasting for his sins,And going again, and doing the same;Who will listen to his prayer?And what profit hath he in his humiliation?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one that catcheth at a shadow, and followeth after the wind,So is he that setteth his mind on dream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sion of dreams is as  this thing against that,The likeness of a face over against a fac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f an unclean thing what shall be cleansed?And of that which is false what shall be true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vinations, and soothsayings, and dreams, are vain:And the heart fancieth, as a woman’s in trava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y be not sent from the Most High in thy  visitation,Give not thy heart unto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dreams have led many astray:And they have failed by putting their hope in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lying shall the law be accomplished;And wisdom is perfection to a faithful mou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2026-09-01T20:22:58Z</dcterms:created>
  <dcterms:modified xsi:type="dcterms:W3CDTF">2026-09-01T20:22:58Z</dcterms:modified>
  <dc:title>Bible.com.au: SIRACH 34:1-26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