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823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ell-instructed man knoweth many things;And he that hath much experience will declare understan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experience knoweth few things:But he that hath wandered shall increase his  sk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wandering I have seen many things;And more than my words is my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ttimes was I in danger even unto death;And I was preserved because of these t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ose that fear the Lord shall live;For their hope is upon him that sav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shall not be afraid, and shall not play the coward;For he is his hop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soul of him that feareth the Lord:To whom doth he give heed? and who is his sta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upon them that love him,A mighty protection and strong stay,A cover from the hot blast, and a cover from the noonday,A guard from stumbling, and a succour from fa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th up the soul, and enlighteneth the eyes:He giveth healing, life, and bles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acrificeth of a thing wrongfully gotten, his offering is made in mockery;And the mockeries of wicked men are not well-pleas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in and false hopes are for a man void of understanding;And dreams give wings to foo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High hath no pleasure in the offerings of the ungodly;Neither is he pacified for sins by the multitude of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one that killeth the son before his father’s eyesIs he that bringeth a sacrifice from the goods of the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d of the needy is the life of the poor:He that depriveth him thereof is a man of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one that slayeth his neighbour is he that taketh away his living;And as  a shedder of blood is he that depriveth a hireling of his hi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building, and another pulling down,What profit have they had but toil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raying, and another cursing,Whose voice will the Lord listen to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heth himself after touching  a dead body, and toucheth it again,What profit hath he in his washing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a man fasting for his sins,And going again, and doing the same;Who will listen to his prayer?And what profit hath he in his humiliat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ne that catcheth at a shadow, and followeth after the wind,So is he that setteth his mind on dream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dreams is as  this thing against that,The likeness of a face over against a f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n unclean thing what shall be cleansed?And of that which is false what shall be tr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inations, and soothsayings, and dreams, are vain:And the heart fancieth, as a woman’s in trav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be not sent from the Most High in thy  visitation,Give not thy heart un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reams have led many astray:And they have failed by putting their hope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lying shall the law be accomplished;And wisdom is perfection to a faithful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2026-06-27T13:14:24Z</dcterms:created>
  <dcterms:modified xsi:type="dcterms:W3CDTF">2026-06-27T13:14:24Z</dcterms:modified>
  <dc:title>Bible.com.au: SIRACH 34:1-26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